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 smtClean="0">
                <a:latin typeface="Vollkorn Black" pitchFamily="2" charset="0"/>
                <a:ea typeface="Vollkorn Black" pitchFamily="2" charset="0"/>
              </a:rPr>
              <a:t>TOUPA LAMBANG HON PAK UNG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8)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 anchor="ctr">
            <a:normAutofit fontScale="92500"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lambang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Nang Na hi;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Nuaisiahte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tengkhawi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liangvai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giloute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Sanggah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gentheite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(x3) 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 smtClean="0">
                <a:latin typeface="Vollkorn Black" pitchFamily="2" charset="0"/>
                <a:ea typeface="Vollkorn Black" pitchFamily="2" charset="0"/>
              </a:rPr>
              <a:t>TOUPA LAMBANG HON PAK UNG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Thuumnate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dawngpa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ziak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taksap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 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Nang 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ngaikhe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Thudik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gum,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(x3)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pampaih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821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 smtClean="0">
                <a:latin typeface="Vollkorn Black" pitchFamily="2" charset="0"/>
                <a:ea typeface="Vollkorn Black" pitchFamily="2" charset="0"/>
              </a:rPr>
              <a:t>TOUPA LAMBANG HON PAK UNG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mizawng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haute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Midang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Nang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doute'n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uhen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hotdam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samna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 un,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Bang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ding, (x3)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Chi uh hen, Amen.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53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 smtClean="0">
                <a:latin typeface="Vollkorn Black" pitchFamily="2" charset="0"/>
                <a:ea typeface="Vollkorn Black" pitchFamily="2" charset="0"/>
              </a:rPr>
              <a:t>TOUPA LAMBANG HON PAK UNG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785257"/>
            <a:ext cx="11418276" cy="4467497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paisan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suak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thupipen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 aw;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leimite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Hosana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Hosana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(x3)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Chi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 hen.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57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5000" dirty="0" smtClean="0">
                <a:latin typeface="Vollkorn Black" pitchFamily="2" charset="0"/>
                <a:ea typeface="Vollkorn Black" pitchFamily="2" charset="0"/>
              </a:rPr>
              <a:t>TOUPA LAMBANG HON PAK UNG</a:t>
            </a:r>
            <a:endParaRPr lang="en-IN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32708"/>
            <a:ext cx="11418276" cy="4467497"/>
          </a:xfrm>
        </p:spPr>
        <p:txBody>
          <a:bodyPr anchor="ctr">
            <a:norm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Huan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namchih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kiang ah Na min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zahtakhuai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gam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thupitak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 aw;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Van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un lei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deihlam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henla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(x3)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Gamchih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ah, Amen.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845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240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13</cp:revision>
  <dcterms:created xsi:type="dcterms:W3CDTF">2022-05-28T15:29:57Z</dcterms:created>
  <dcterms:modified xsi:type="dcterms:W3CDTF">2024-05-17T07:11:53Z</dcterms:modified>
</cp:coreProperties>
</file>