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  <p:sldId id="259" r:id="rId3"/>
    <p:sldId id="260" r:id="rId4"/>
    <p:sldId id="263" r:id="rId5"/>
    <p:sldId id="261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2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2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5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6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3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0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8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181D9-501F-F84F-BF9F-41821252C85F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20F40-5401-714B-A91B-5DD1E98F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06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 smtClean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54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E688411-B145-E54E-84D2-8F8E3CE8002E}"/>
              </a:ext>
            </a:extLst>
          </p:cNvPr>
          <p:cNvSpPr txBox="1"/>
          <p:nvPr/>
        </p:nvSpPr>
        <p:spPr>
          <a:xfrm>
            <a:off x="386862" y="1014914"/>
            <a:ext cx="114182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</a:t>
            </a:r>
            <a:r>
              <a:rPr lang="en-US" sz="2500" b="1" dirty="0" smtClean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481)</a:t>
            </a:r>
            <a:endParaRPr lang="en-US" sz="2500" b="1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576250"/>
            <a:ext cx="11568704" cy="4484915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nuai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 mi sang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tampi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mangthang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neilou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lampi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mansuah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singbul-suangbul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Eimah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bang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tatsate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 uh.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9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Gamchih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puangzak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 (Halleluiah),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pilut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6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it man in,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tanpha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thuak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khelh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man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leibat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ditsak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zouta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unau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kingaihsun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leibat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ditke’n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kiang ah bang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gen ding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9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Gamchih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puangzak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 (Halleluiah),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pilut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9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Amaute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unau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maw,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Hun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tomta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lenmual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khum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zel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Gammial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’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laukha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tampi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mangthang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Amaute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pikhia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uh.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21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Gamchih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puangzak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 (Halleluiah),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pilut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626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894921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hiai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itte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honkhia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in,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deih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bangtak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N’on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ut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Nang a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hing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Nang a ding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theihna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pum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16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274288"/>
            <a:ext cx="11652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dirty="0">
                <a:latin typeface="Vollkorn Black" pitchFamily="2" charset="0"/>
                <a:ea typeface="Vollkorn Black" pitchFamily="2" charset="0"/>
              </a:rPr>
              <a:t>SIHNA MIAL NUAI A TU IN</a:t>
            </a:r>
            <a:endParaRPr lang="en-IN" sz="48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6862" y="1105284"/>
            <a:ext cx="11568704" cy="4537870"/>
          </a:xfrm>
        </p:spPr>
        <p:txBody>
          <a:bodyPr anchor="ctr">
            <a:normAutofit/>
          </a:bodyPr>
          <a:lstStyle/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tangthupha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Gamchih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puangzak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ding in (Halleluiah),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Toupa'n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sam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gige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Hotdamna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huang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pilut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in.</a:t>
            </a:r>
            <a:endParaRPr lang="en-IN" sz="4400" b="1" i="1" dirty="0">
              <a:latin typeface="Vollkorn" pitchFamily="2" charset="0"/>
              <a:ea typeface="Vollkor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7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366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26</cp:revision>
  <dcterms:created xsi:type="dcterms:W3CDTF">2022-05-28T15:29:57Z</dcterms:created>
  <dcterms:modified xsi:type="dcterms:W3CDTF">2024-05-27T16:22:36Z</dcterms:modified>
</cp:coreProperties>
</file>