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  <p:sldId id="259" r:id="rId3"/>
    <p:sldId id="260" r:id="rId4"/>
    <p:sldId id="263" r:id="rId5"/>
    <p:sldId id="261" r:id="rId6"/>
    <p:sldId id="264" r:id="rId7"/>
    <p:sldId id="262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2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20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95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65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31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39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39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0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887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69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062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400" dirty="0" smtClean="0">
                <a:latin typeface="Vollkorn Black" pitchFamily="2" charset="0"/>
                <a:ea typeface="Vollkorn Black" pitchFamily="2" charset="0"/>
              </a:rPr>
              <a:t>SIHNA MIAL NUAI A TU IN</a:t>
            </a:r>
            <a:endParaRPr lang="en-IN" sz="54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E688411-B145-E54E-84D2-8F8E3CE8002E}"/>
              </a:ext>
            </a:extLst>
          </p:cNvPr>
          <p:cNvSpPr txBox="1"/>
          <p:nvPr/>
        </p:nvSpPr>
        <p:spPr>
          <a:xfrm>
            <a:off x="386862" y="1014914"/>
            <a:ext cx="1141827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</a:t>
            </a:r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481)</a:t>
            </a:r>
            <a:endParaRPr lang="en-US" sz="2500" b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576250"/>
            <a:ext cx="11568704" cy="4484915"/>
          </a:xfrm>
        </p:spPr>
        <p:txBody>
          <a:bodyPr anchor="ctr">
            <a:normAutofit/>
          </a:bodyPr>
          <a:lstStyle/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Sihna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mial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nuai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tu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in, mi sang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tampi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mangthang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uh,</a:t>
            </a:r>
          </a:p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Hotdamna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, aw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hotdamna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neilou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in;</a:t>
            </a:r>
          </a:p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Hinna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lampi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mansuah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singbul-suangbul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bia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uh,</a:t>
            </a:r>
          </a:p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Eimah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bang 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tatsate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hi uh.</a:t>
            </a:r>
            <a:endParaRPr lang="en-IN" sz="4400" b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948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dirty="0">
                <a:latin typeface="Vollkorn Black" pitchFamily="2" charset="0"/>
                <a:ea typeface="Vollkorn Black" pitchFamily="2" charset="0"/>
              </a:rPr>
              <a:t>SIHNA MIAL NUAI A TU IN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4"/>
            <a:ext cx="11568704" cy="4537870"/>
          </a:xfrm>
        </p:spPr>
        <p:txBody>
          <a:bodyPr anchor="ctr">
            <a:normAutofit/>
          </a:bodyPr>
          <a:lstStyle/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Hotdamna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(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hotdamna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),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Tangthupha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(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tangthupha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),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Gamchih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puangzak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ding in (Halleluiah),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Toupa'n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hi,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hi,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gige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Hotdamna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huang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pilut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in.</a:t>
            </a:r>
            <a:endParaRPr lang="en-IN" sz="4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368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dirty="0">
                <a:latin typeface="Vollkorn Black" pitchFamily="2" charset="0"/>
                <a:ea typeface="Vollkorn Black" pitchFamily="2" charset="0"/>
              </a:rPr>
              <a:t>SIHNA MIAL NUAI A TU IN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4"/>
            <a:ext cx="11568704" cy="4894921"/>
          </a:xfrm>
        </p:spPr>
        <p:txBody>
          <a:bodyPr anchor="ctr">
            <a:normAutofit/>
          </a:bodyPr>
          <a:lstStyle/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Toupa’n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nang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it man in,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sih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tanpha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thuak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pPr algn="l"/>
            <a:r>
              <a:rPr lang="en-IN" sz="4400" b="1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khelh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man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leibat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ditsak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zouta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4400" b="1" dirty="0">
                <a:latin typeface="Vollkorn" pitchFamily="2" charset="0"/>
                <a:ea typeface="Vollkorn" pitchFamily="2" charset="0"/>
              </a:rPr>
              <a:t>Aw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unau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kingaihsun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leibat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ditke’n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zaw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kiang ah bang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gen ding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hiam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.</a:t>
            </a:r>
            <a:endParaRPr lang="en-IN" sz="4400" b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986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dirty="0">
                <a:latin typeface="Vollkorn Black" pitchFamily="2" charset="0"/>
                <a:ea typeface="Vollkorn Black" pitchFamily="2" charset="0"/>
              </a:rPr>
              <a:t>SIHNA MIAL NUAI A TU IN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4"/>
            <a:ext cx="11568704" cy="4537870"/>
          </a:xfrm>
        </p:spPr>
        <p:txBody>
          <a:bodyPr anchor="ctr">
            <a:normAutofit/>
          </a:bodyPr>
          <a:lstStyle/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Hotdamna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(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hotdamna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),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Tangthupha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(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tangthupha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),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Gamchih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puangzak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ding in (Halleluiah),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Toupa'n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hi,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hi,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gige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Hotdamna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huang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pilut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in.</a:t>
            </a:r>
            <a:endParaRPr lang="en-IN" sz="4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194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dirty="0">
                <a:latin typeface="Vollkorn Black" pitchFamily="2" charset="0"/>
                <a:ea typeface="Vollkorn Black" pitchFamily="2" charset="0"/>
              </a:rPr>
              <a:t>SIHNA MIAL NUAI A TU IN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4"/>
            <a:ext cx="11568704" cy="4894921"/>
          </a:xfrm>
        </p:spPr>
        <p:txBody>
          <a:bodyPr anchor="ctr">
            <a:normAutofit/>
          </a:bodyPr>
          <a:lstStyle/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Amaute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pikhia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ding in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unau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muang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ding maw,</a:t>
            </a:r>
          </a:p>
          <a:p>
            <a:pPr algn="l"/>
            <a:r>
              <a:rPr lang="en-IN" sz="4400" b="1" dirty="0">
                <a:latin typeface="Vollkorn" pitchFamily="2" charset="0"/>
                <a:ea typeface="Vollkorn" pitchFamily="2" charset="0"/>
              </a:rPr>
              <a:t>Hun 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tomta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lenmual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khum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zel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Gammial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’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itte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laukha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tampi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mangthang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uh,</a:t>
            </a:r>
          </a:p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Amaute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pikhia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ding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omlou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uh.</a:t>
            </a:r>
            <a:endParaRPr lang="en-IN" sz="4400" b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821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dirty="0">
                <a:latin typeface="Vollkorn Black" pitchFamily="2" charset="0"/>
                <a:ea typeface="Vollkorn Black" pitchFamily="2" charset="0"/>
              </a:rPr>
              <a:t>SIHNA MIAL NUAI A TU IN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4"/>
            <a:ext cx="11568704" cy="4537870"/>
          </a:xfrm>
        </p:spPr>
        <p:txBody>
          <a:bodyPr anchor="ctr">
            <a:normAutofit/>
          </a:bodyPr>
          <a:lstStyle/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Hotdamna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(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hotdamna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),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Tangthupha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(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tangthupha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),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Gamchih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puangzak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ding in (Halleluiah),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Toupa'n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hi,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hi,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gige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Hotdamna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huang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pilut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in.</a:t>
            </a:r>
            <a:endParaRPr lang="en-IN" sz="4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626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dirty="0">
                <a:latin typeface="Vollkorn Black" pitchFamily="2" charset="0"/>
                <a:ea typeface="Vollkorn Black" pitchFamily="2" charset="0"/>
              </a:rPr>
              <a:t>SIHNA MIAL NUAI A TU IN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4"/>
            <a:ext cx="11568704" cy="4894921"/>
          </a:xfrm>
        </p:spPr>
        <p:txBody>
          <a:bodyPr anchor="ctr">
            <a:normAutofit/>
          </a:bodyPr>
          <a:lstStyle/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hiai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, Na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itte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honkhia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ding in,</a:t>
            </a:r>
          </a:p>
          <a:p>
            <a:pPr algn="l"/>
            <a:r>
              <a:rPr lang="en-IN" sz="4400" b="1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deih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bangtak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N’on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zat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ut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pPr algn="l"/>
            <a:r>
              <a:rPr lang="en-IN" sz="4400" b="1" dirty="0">
                <a:latin typeface="Vollkorn" pitchFamily="2" charset="0"/>
                <a:ea typeface="Vollkorn" pitchFamily="2" charset="0"/>
              </a:rPr>
              <a:t>Nang a ding in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hing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dia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, Nang a ding in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si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dia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theihna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pum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zang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in.</a:t>
            </a:r>
            <a:endParaRPr lang="en-IN" sz="4400" b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169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dirty="0">
                <a:latin typeface="Vollkorn Black" pitchFamily="2" charset="0"/>
                <a:ea typeface="Vollkorn Black" pitchFamily="2" charset="0"/>
              </a:rPr>
              <a:t>SIHNA MIAL NUAI A TU IN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4"/>
            <a:ext cx="11568704" cy="4537870"/>
          </a:xfrm>
        </p:spPr>
        <p:txBody>
          <a:bodyPr anchor="ctr">
            <a:normAutofit/>
          </a:bodyPr>
          <a:lstStyle/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Hotdamna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(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hotdamna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),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Tangthupha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(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tangthupha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),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Gamchih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puangzak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ding in (Halleluiah),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Toupa'n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hi,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hi,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gige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Hotdamna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huang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pilut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in.</a:t>
            </a:r>
            <a:endParaRPr lang="en-IN" sz="4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172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366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26</cp:revision>
  <dcterms:created xsi:type="dcterms:W3CDTF">2022-05-28T15:29:57Z</dcterms:created>
  <dcterms:modified xsi:type="dcterms:W3CDTF">2024-05-27T16:22:36Z</dcterms:modified>
</cp:coreProperties>
</file>