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9" r:id="rId3"/>
    <p:sldId id="260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Vollkorn Black" pitchFamily="2" charset="0"/>
                <a:ea typeface="Vollkorn Black" pitchFamily="2" charset="0"/>
              </a:rPr>
              <a:t>HIAI KHOVEL AH HI SUALGAL</a:t>
            </a:r>
            <a:endParaRPr lang="en-IN" sz="5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472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0"/>
            <a:ext cx="11568704" cy="4484915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hi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sualgal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Van Jerusalem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pailai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sung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muanna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kiliin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aw, Nang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makaih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Kha’n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ompih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HIAI KHOVEL AH HI SUALGAL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3910853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sualna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zanmial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Hong pi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tuipi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Nisim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galdouna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haksa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lauhuai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Nang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ompih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aw.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HIAI KHOVEL AH HI SUALGAL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894921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Zing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ninou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zingsang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daitui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Silpak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louhingte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nun Na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bawlthak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Aw Na mite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nunna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daitui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Na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ompih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9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HIAI KHOVEL AH HI SUALGAL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3910853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sualna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zanmial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Hong pi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tuipi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Nisim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galdouna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haksa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lauhuai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Nang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ompih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aw.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556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HIAI KHOVEL AH HI SUALGAL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894921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Zogam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lei uh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mohna’n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dim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zouta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Khelhnate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nisim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nopsakna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sung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kibualta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aw Nang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ngilh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ngaihdamna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904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HIAI KHOVEL AH HI SUALGAL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3910853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sualna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zanmial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Hong pi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tuipi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Nisim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galdouna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haksa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lauhuai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Nang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ompih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aw.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672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244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25</cp:revision>
  <dcterms:created xsi:type="dcterms:W3CDTF">2022-05-28T15:29:57Z</dcterms:created>
  <dcterms:modified xsi:type="dcterms:W3CDTF">2024-05-27T16:16:37Z</dcterms:modified>
</cp:coreProperties>
</file>