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9" r:id="rId3"/>
    <p:sldId id="260" r:id="rId4"/>
    <p:sldId id="262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2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2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9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6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31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9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3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0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8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6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062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latin typeface="Vollkorn Black" pitchFamily="2" charset="0"/>
                <a:ea typeface="Vollkorn Black" pitchFamily="2" charset="0"/>
              </a:rPr>
              <a:t>HIAI KHOVEL AH HI SUALGAL</a:t>
            </a:r>
            <a:endParaRPr lang="en-IN" sz="54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E688411-B145-E54E-84D2-8F8E3CE8002E}"/>
              </a:ext>
            </a:extLst>
          </p:cNvPr>
          <p:cNvSpPr txBox="1"/>
          <p:nvPr/>
        </p:nvSpPr>
        <p:spPr>
          <a:xfrm>
            <a:off x="386862" y="1014914"/>
            <a:ext cx="114182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</a:t>
            </a:r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472</a:t>
            </a:r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)</a:t>
            </a:r>
            <a:endParaRPr lang="en-US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576250"/>
            <a:ext cx="11568704" cy="4484915"/>
          </a:xfrm>
        </p:spPr>
        <p:txBody>
          <a:bodyPr anchor="ctr">
            <a:normAutofit/>
          </a:bodyPr>
          <a:lstStyle/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Hiai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khovel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ah hi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sualgal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lian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a,</a:t>
            </a:r>
          </a:p>
          <a:p>
            <a:pPr algn="l"/>
            <a:r>
              <a:rPr lang="en-IN" sz="4400" b="1" dirty="0">
                <a:latin typeface="Vollkorn" pitchFamily="2" charset="0"/>
                <a:ea typeface="Vollkorn" pitchFamily="2" charset="0"/>
              </a:rPr>
              <a:t>Van Jerusalem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zuan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pailai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sung 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muanna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Kha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kiliin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aw, Nang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makaih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 Na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Kha’n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ompih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in.</a:t>
            </a:r>
            <a:endParaRPr lang="en-IN" sz="4400" b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94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latin typeface="Vollkorn Black" pitchFamily="2" charset="0"/>
                <a:ea typeface="Vollkorn Black" pitchFamily="2" charset="0"/>
              </a:rPr>
              <a:t>HIAI KHOVEL AH HI SUALGAL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4"/>
            <a:ext cx="11568704" cy="3910853"/>
          </a:xfrm>
        </p:spPr>
        <p:txBody>
          <a:bodyPr anchor="ctr">
            <a:normAutofit/>
          </a:bodyPr>
          <a:lstStyle/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Hong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leen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sualna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zanmial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Hong pi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tuipi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lian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ah;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Nisim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sual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galdouna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haksa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lauhuai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Zohna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toh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Nang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ompih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aw.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368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latin typeface="Vollkorn Black" pitchFamily="2" charset="0"/>
                <a:ea typeface="Vollkorn Black" pitchFamily="2" charset="0"/>
              </a:rPr>
              <a:t>HIAI KHOVEL AH HI SUALGAL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4"/>
            <a:ext cx="11568704" cy="4894921"/>
          </a:xfrm>
        </p:spPr>
        <p:txBody>
          <a:bodyPr anchor="ctr">
            <a:normAutofit/>
          </a:bodyPr>
          <a:lstStyle/>
          <a:p>
            <a:pPr algn="l"/>
            <a:r>
              <a:rPr lang="en-IN" sz="4400" b="1" dirty="0">
                <a:latin typeface="Vollkorn" pitchFamily="2" charset="0"/>
                <a:ea typeface="Vollkorn" pitchFamily="2" charset="0"/>
              </a:rPr>
              <a:t>Zing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ninou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zingsang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daitui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bang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kia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a,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Silpak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louhingte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nun Na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bawlthak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zel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b="1" dirty="0">
                <a:latin typeface="Vollkorn" pitchFamily="2" charset="0"/>
                <a:ea typeface="Vollkorn" pitchFamily="2" charset="0"/>
              </a:rPr>
              <a:t>Aw Na mite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nunna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pahna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nawnlou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Pahna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daitui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in Na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Kha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toh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ompih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in.</a:t>
            </a:r>
            <a:endParaRPr lang="en-IN" sz="4400" b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986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latin typeface="Vollkorn Black" pitchFamily="2" charset="0"/>
                <a:ea typeface="Vollkorn Black" pitchFamily="2" charset="0"/>
              </a:rPr>
              <a:t>HIAI KHOVEL AH HI SUALGAL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4"/>
            <a:ext cx="11568704" cy="3910853"/>
          </a:xfrm>
        </p:spPr>
        <p:txBody>
          <a:bodyPr anchor="ctr">
            <a:normAutofit/>
          </a:bodyPr>
          <a:lstStyle/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Hong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leen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sualna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zanmial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Hong pi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tuipi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lian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ah;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Nisim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sual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galdouna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haksa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lauhuai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Zohna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toh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Nang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ompih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aw.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556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latin typeface="Vollkorn Black" pitchFamily="2" charset="0"/>
                <a:ea typeface="Vollkorn Black" pitchFamily="2" charset="0"/>
              </a:rPr>
              <a:t>HIAI KHOVEL AH HI SUALGAL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4"/>
            <a:ext cx="11568704" cy="4894921"/>
          </a:xfrm>
        </p:spPr>
        <p:txBody>
          <a:bodyPr anchor="ctr">
            <a:normAutofit/>
          </a:bodyPr>
          <a:lstStyle/>
          <a:p>
            <a:pPr algn="l"/>
            <a:r>
              <a:rPr lang="en-IN" sz="4400" b="1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Zogam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lei uh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mohna’n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dim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zouta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Khelhnate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lian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nisim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tuam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Leitung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nopsakna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sung ah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kibualta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ung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aw Nang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ngilh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ung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ngaihdamna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pia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in.</a:t>
            </a:r>
            <a:endParaRPr lang="en-IN" sz="4400" b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904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latin typeface="Vollkorn Black" pitchFamily="2" charset="0"/>
                <a:ea typeface="Vollkorn Black" pitchFamily="2" charset="0"/>
              </a:rPr>
              <a:t>HIAI KHOVEL AH HI SUALGAL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4"/>
            <a:ext cx="11568704" cy="3910853"/>
          </a:xfrm>
        </p:spPr>
        <p:txBody>
          <a:bodyPr anchor="ctr">
            <a:normAutofit/>
          </a:bodyPr>
          <a:lstStyle/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Hong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leen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sualna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zanmial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Hong pi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tuipi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lian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ah;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Nisim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sual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galdouna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haksa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lauhuai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Zohna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toh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Nang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ompih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aw.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672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244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25</cp:revision>
  <dcterms:created xsi:type="dcterms:W3CDTF">2022-05-28T15:29:57Z</dcterms:created>
  <dcterms:modified xsi:type="dcterms:W3CDTF">2024-05-27T16:16:37Z</dcterms:modified>
</cp:coreProperties>
</file>