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Vollkorn Black" pitchFamily="2" charset="0"/>
                <a:ea typeface="Vollkorn Black" pitchFamily="2" charset="0"/>
              </a:rPr>
              <a:t>KHRIST KA HAUHSAKNA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432)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04077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hauhsakna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tuikhuk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poimoh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neisak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mite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it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 KA HAUHSAKNA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Khattang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omke’ng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himhim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poimoh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mite ding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it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 KA HAUHSAKNA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siangthouna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dikna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khelh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ngaihdamna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poimoh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neisak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mite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it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 KA HAUHSAKNA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Khattang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omke’ng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himhim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poimoh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mite ding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it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8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 KA HAUHSAKNA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894921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theihna’ng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poimoh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neisak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mite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it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6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Vollkorn Black" pitchFamily="2" charset="0"/>
                <a:ea typeface="Vollkorn Black" pitchFamily="2" charset="0"/>
              </a:rPr>
              <a:t>KHRIST KA HAUHSAKNA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391085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Khattang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omke’ng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himhim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poimoh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neisak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mite ding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thil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it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3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206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24</cp:revision>
  <dcterms:created xsi:type="dcterms:W3CDTF">2022-05-28T15:29:57Z</dcterms:created>
  <dcterms:modified xsi:type="dcterms:W3CDTF">2024-05-27T16:10:54Z</dcterms:modified>
</cp:coreProperties>
</file>