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9" r:id="rId3"/>
    <p:sldId id="260" r:id="rId4"/>
    <p:sldId id="262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 smtClean="0">
                <a:latin typeface="Vollkorn Black" pitchFamily="2" charset="0"/>
                <a:ea typeface="Vollkorn Black" pitchFamily="2" charset="0"/>
              </a:rPr>
              <a:t>AW PHAT UN PATHIAN’ BELAM NOU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 LA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43)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76250"/>
            <a:ext cx="11568704" cy="4484915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’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Kalvari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tatna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luangkhia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>
                <a:latin typeface="Vollkorn Black" pitchFamily="2" charset="0"/>
                <a:ea typeface="Vollkorn Black" pitchFamily="2" charset="0"/>
              </a:rPr>
              <a:t>AW PHAT UN PATHIAN’ BELAM NOU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7714" y="1105284"/>
            <a:ext cx="11737852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Halleluiah!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36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>
                <a:latin typeface="Vollkorn Black" pitchFamily="2" charset="0"/>
                <a:ea typeface="Vollkorn Black" pitchFamily="2" charset="0"/>
              </a:rPr>
              <a:t>AW PHAT UN PATHIAN’ BELAM NOU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hauhsak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vuallouh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!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Sang tam kiang'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peta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zong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Vualjawlna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184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>
                <a:latin typeface="Vollkorn Black" pitchFamily="2" charset="0"/>
                <a:ea typeface="Vollkorn Black" pitchFamily="2" charset="0"/>
              </a:rPr>
              <a:t>AW PHAT UN PATHIAN’ BELAM NOU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7714" y="1105284"/>
            <a:ext cx="11737852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Halleluiah!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667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>
                <a:latin typeface="Vollkorn Black" pitchFamily="2" charset="0"/>
                <a:ea typeface="Vollkorn Black" pitchFamily="2" charset="0"/>
              </a:rPr>
              <a:t>AW PHAT UN PATHIAN’ BELAM NOU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Halleluiah,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tang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tawntung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hen;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Khovel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khelhna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pha'n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tanta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705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>
                <a:latin typeface="Vollkorn Black" pitchFamily="2" charset="0"/>
                <a:ea typeface="Vollkorn Black" pitchFamily="2" charset="0"/>
              </a:rPr>
              <a:t>AW PHAT UN PATHIAN’ BELAM NOU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7714" y="1105284"/>
            <a:ext cx="11737852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Halleluiah!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36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206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33</cp:revision>
  <dcterms:created xsi:type="dcterms:W3CDTF">2022-05-28T15:29:57Z</dcterms:created>
  <dcterms:modified xsi:type="dcterms:W3CDTF">2024-05-28T04:38:30Z</dcterms:modified>
</cp:coreProperties>
</file>