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 smtClean="0">
                <a:latin typeface="Vollkorn Black" pitchFamily="2" charset="0"/>
                <a:ea typeface="Vollkorn Black" pitchFamily="2" charset="0"/>
              </a:rPr>
              <a:t>AW PHAT UN PATHIAN’ BELAM NOU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 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43)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luangkhia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>
                <a:latin typeface="Vollkorn Black" pitchFamily="2" charset="0"/>
                <a:ea typeface="Vollkorn Black" pitchFamily="2" charset="0"/>
              </a:rPr>
              <a:t>AW PHAT UN PATHIAN’ BELAM NOU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Halleluiah!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>
                <a:latin typeface="Vollkorn Black" pitchFamily="2" charset="0"/>
                <a:ea typeface="Vollkorn Black" pitchFamily="2" charset="0"/>
              </a:rPr>
              <a:t>AW PHAT UN PATHIAN’ BELAM NOU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hauhsak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vuallouh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Sang tam kiang'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peta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Vualjawlna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8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>
                <a:latin typeface="Vollkorn Black" pitchFamily="2" charset="0"/>
                <a:ea typeface="Vollkorn Black" pitchFamily="2" charset="0"/>
              </a:rPr>
              <a:t>AW PHAT UN PATHIAN’ BELAM NOU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Halleluiah!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6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>
                <a:latin typeface="Vollkorn Black" pitchFamily="2" charset="0"/>
                <a:ea typeface="Vollkorn Black" pitchFamily="2" charset="0"/>
              </a:rPr>
              <a:t>AW PHAT UN PATHIAN’ BELAM NOU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Halleluiah,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tawntung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0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>
                <a:latin typeface="Vollkorn Black" pitchFamily="2" charset="0"/>
                <a:ea typeface="Vollkorn Black" pitchFamily="2" charset="0"/>
              </a:rPr>
              <a:t>AW PHAT UN PATHIAN’ BELAM NOU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4" y="1105284"/>
            <a:ext cx="11737852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tanta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Halleluiah!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un.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36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206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33</cp:revision>
  <dcterms:created xsi:type="dcterms:W3CDTF">2022-05-28T15:29:57Z</dcterms:created>
  <dcterms:modified xsi:type="dcterms:W3CDTF">2024-05-28T04:38:30Z</dcterms:modified>
</cp:coreProperties>
</file>