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9" r:id="rId3"/>
    <p:sldId id="260" r:id="rId4"/>
    <p:sldId id="263" r:id="rId5"/>
    <p:sldId id="261" r:id="rId6"/>
    <p:sldId id="264" r:id="rId7"/>
    <p:sldId id="262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Vollkorn Black" pitchFamily="2" charset="0"/>
                <a:ea typeface="Vollkorn Black" pitchFamily="2" charset="0"/>
              </a:rPr>
              <a:t>KA PA UH VAN THUPI A OM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 LA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408)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0"/>
            <a:ext cx="11568704" cy="4484915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Pa uh van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min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tawntung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hen;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Zin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tengkhawi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pan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salbang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dia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Hehpih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N’ong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kankhiak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Na kiang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kipahthu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k'on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KA PA UH VAN THUPI A OM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4" y="1105284"/>
            <a:ext cx="11737852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Thilhoih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tanchin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kipahhuai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kilawm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hotdamtak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Na kiang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kipahthu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KA PA UH VAN THUPI A OM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ittute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Tuipi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gal gam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vangla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apan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meivak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tawi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hilhte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Na kiang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kipahthu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184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KA PA UH VAN THUPI A OM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4" y="1105284"/>
            <a:ext cx="11737852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Thilhoih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tanchin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kipahhuai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kilawm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hotdamtak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Na kiang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kipahthu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01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KA PA UH VAN THUPI A OM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Kei bang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saltang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Pawtna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Jubili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Mittawte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hihvak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a,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piaktak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Na kiang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kipahthu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15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KA PA UH VAN THUPI A OM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4" y="1105284"/>
            <a:ext cx="11737852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Thilhoih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tanchin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kipahhuai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kilawm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hotdamtak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Na kiang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kipahthu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242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KA PA UH VAN THUPI A OM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Jerusalem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Judia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gam,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Samari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kawlmong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theihpihtu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 ding a,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ompihna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Na kiang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kipahthu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76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KA PA UH VAN THUPI A OM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4" y="1105284"/>
            <a:ext cx="11737852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Thilhoih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tanchin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kipahhuai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kilawm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hotdamtak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Na kiang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kipahthu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33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293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32</cp:revision>
  <dcterms:created xsi:type="dcterms:W3CDTF">2022-05-28T15:29:57Z</dcterms:created>
  <dcterms:modified xsi:type="dcterms:W3CDTF">2024-05-28T04:33:06Z</dcterms:modified>
</cp:coreProperties>
</file>