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Vollkorn Black" pitchFamily="2" charset="0"/>
                <a:ea typeface="Vollkorn Black" pitchFamily="2" charset="0"/>
              </a:rPr>
              <a:t>EN VE’N KA TEENNA’NG GAM NUAM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 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405)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0"/>
            <a:ext cx="11568704" cy="4484915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teenna’ng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leimite’n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zohlouh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Mizawng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mipoite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tagahte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nopsakna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gam;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simmohkha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maw,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Inn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neihlouh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hang,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Lei inn sang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phazaw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van ah inn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EN VE’N KA TEENNA’NG GAM NUAM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Ngaklah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khutpawn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let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khituite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a,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la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EN VE’N KA TEENNA’NG GAM NUAM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anglai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melsia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mipoi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tampite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Vanmi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etlawm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bawlpha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khin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a;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Lei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kousiatnate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lukhu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uh,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ziahziah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suangmanpha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kizem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18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EN VE’N KA TEENNA’NG GAM NUAM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Ngaklah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khutpawn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let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khituite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a,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la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0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EN VE’N KA TEENNA’NG GAM NUAM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 fontScale="92500"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hanmual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liamsan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paisa it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ngaihte’n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“Hi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leimun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nusia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un,” chi;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kapkei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unla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un,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ngaklah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19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EN VE’N KA TEENNA’NG GAM NUAM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Ngaklah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khutpawn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let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khituite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a,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la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34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288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31</cp:revision>
  <dcterms:created xsi:type="dcterms:W3CDTF">2022-05-28T15:29:57Z</dcterms:created>
  <dcterms:modified xsi:type="dcterms:W3CDTF">2024-05-28T04:27:45Z</dcterms:modified>
</cp:coreProperties>
</file>