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39)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tutphah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ah; 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manglukhu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-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Bul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misiangte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Kim ah bit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4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017337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Puanngou silh in ding uh,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Zatam simseng louhte;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Vualzohna lalchiang tawi chiat in,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Zaila ngaih sa uh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3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Kim ah bit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6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017337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Pathian’ belam nou phat,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Amau dia hong sipa;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Belam nou’ tatna sisan vang',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Manglukhu khu chiat uh.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9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Kim ah bit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50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568704" cy="4017337"/>
          </a:xfrm>
        </p:spPr>
        <p:txBody>
          <a:bodyPr anchor="ctr">
            <a:normAutofit/>
          </a:bodyPr>
          <a:lstStyle/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Hon hehpi'n aw Kha Siang,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Na huhna pha hon pia'n;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Vualzou a van misiangte toh, </a:t>
            </a:r>
          </a:p>
          <a:p>
            <a:pPr algn="l"/>
            <a:r>
              <a:rPr lang="sv-SE" sz="4400" dirty="0">
                <a:latin typeface="Vollkorn" pitchFamily="2" charset="0"/>
                <a:ea typeface="Vollkorn" pitchFamily="2" charset="0"/>
              </a:rPr>
              <a:t>Ka len theihna ding un.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5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Vollkorn Black" pitchFamily="2" charset="0"/>
                <a:ea typeface="Vollkorn Black" pitchFamily="2" charset="0"/>
              </a:rPr>
              <a:t>JESU'N VAI A HAWM HI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5"/>
            <a:ext cx="11568704" cy="5312932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Kim ah bit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in; 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 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Eite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lungkim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ding, 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Den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2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287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15</cp:revision>
  <dcterms:created xsi:type="dcterms:W3CDTF">2022-05-28T15:29:57Z</dcterms:created>
  <dcterms:modified xsi:type="dcterms:W3CDTF">2024-05-27T14:31:15Z</dcterms:modified>
</cp:coreProperties>
</file>