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9" r:id="rId3"/>
    <p:sldId id="260" r:id="rId4"/>
    <p:sldId id="262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2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6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9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3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0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8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6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06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Vollkorn Black" pitchFamily="2" charset="0"/>
                <a:ea typeface="Vollkorn Black" pitchFamily="2" charset="0"/>
              </a:rPr>
              <a:t>TUAN A SIMTHU SUT LE’NG MAW</a:t>
            </a:r>
            <a:endParaRPr lang="en-IN" sz="54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E688411-B145-E54E-84D2-8F8E3CE8002E}"/>
              </a:ext>
            </a:extLst>
          </p:cNvPr>
          <p:cNvSpPr txBox="1"/>
          <p:nvPr/>
        </p:nvSpPr>
        <p:spPr>
          <a:xfrm>
            <a:off x="386862" y="1014914"/>
            <a:ext cx="114182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(PATHIAN NGAIH LA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378)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576250"/>
            <a:ext cx="11568704" cy="4484915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Tuan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simthu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sut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le’ng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maw,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niam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simthu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Theihphak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louh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selungmawlte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Tung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di’n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khua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Tu’n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tate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 hang e.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94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Vollkorn Black" pitchFamily="2" charset="0"/>
                <a:ea typeface="Vollkorn Black" pitchFamily="2" charset="0"/>
              </a:rPr>
              <a:t>TUAN A SIMTHU SUT LE’NG MAW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17714" y="1105284"/>
            <a:ext cx="11737852" cy="4537870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Phatna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zaila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lawm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ging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kilawm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semgua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Vanglian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min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Tuan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selungmawlte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tu’n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domsangta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di’n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e.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36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Vollkorn Black" pitchFamily="2" charset="0"/>
                <a:ea typeface="Vollkorn Black" pitchFamily="2" charset="0"/>
              </a:rPr>
              <a:t>TUAN A SIMTHU SUT LE’NG MAW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537870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sangkei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le’ng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maw, bang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suak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?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lian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sang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e;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Zu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vabang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gammual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vakvai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omlai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zongkheta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184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Vollkorn Black" pitchFamily="2" charset="0"/>
                <a:ea typeface="Vollkorn Black" pitchFamily="2" charset="0"/>
              </a:rPr>
              <a:t>TUAN A SIMTHU SUT LE’NG MAW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17714" y="1105284"/>
            <a:ext cx="11737852" cy="4537870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Phatna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zaila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lawm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ging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kilawm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semgua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Vanglian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min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Tuan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selungmawlte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tu’n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domsangta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di’n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e.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343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Vollkorn Black" pitchFamily="2" charset="0"/>
                <a:ea typeface="Vollkorn Black" pitchFamily="2" charset="0"/>
              </a:rPr>
              <a:t>TUAN A SIMTHU SUT LE’NG MAW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537870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siamnate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sannate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hang,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khempeuh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ahi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Lamdang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e,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loubang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khualna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di’n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e.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479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Vollkorn Black" pitchFamily="2" charset="0"/>
                <a:ea typeface="Vollkorn Black" pitchFamily="2" charset="0"/>
              </a:rPr>
              <a:t>TUAN A SIMTHU SUT LE’NG MAW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17714" y="1105284"/>
            <a:ext cx="11737852" cy="4537870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Phatna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zaila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lawm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ging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kilawm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semgua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Vanglian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min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Tuan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selungmawlte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tu’n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domsangta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di’n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e.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57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241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30</cp:revision>
  <dcterms:created xsi:type="dcterms:W3CDTF">2022-05-28T15:29:57Z</dcterms:created>
  <dcterms:modified xsi:type="dcterms:W3CDTF">2024-05-28T04:21:09Z</dcterms:modified>
</cp:coreProperties>
</file>