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378)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Tuan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Theihphak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selungmawlte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hang e.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semgua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Tuan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selungmawlte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domsangta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e.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sangkei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maw,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sang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Zu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gammual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zongkheta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semgua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Tuan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selungmawlte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domsangta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e.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4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siamnate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sannate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hang,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7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ollkorn Black" pitchFamily="2" charset="0"/>
                <a:ea typeface="Vollkorn Black" pitchFamily="2" charset="0"/>
              </a:rPr>
              <a:t>TUAN A SIMTHU SUT LE’NG MAW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semgua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Tuan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selungmawlte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domsangta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e.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241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30</cp:revision>
  <dcterms:created xsi:type="dcterms:W3CDTF">2022-05-28T15:29:57Z</dcterms:created>
  <dcterms:modified xsi:type="dcterms:W3CDTF">2024-05-28T04:21:09Z</dcterms:modified>
</cp:coreProperties>
</file>