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9" r:id="rId3"/>
    <p:sldId id="260" r:id="rId4"/>
    <p:sldId id="263" r:id="rId5"/>
    <p:sldId id="261" r:id="rId6"/>
    <p:sldId id="264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Vollkorn Black" pitchFamily="2" charset="0"/>
                <a:ea typeface="Vollkorn Black" pitchFamily="2" charset="0"/>
              </a:rPr>
              <a:t>KHRISTIAN THOU UN IHMU LOU</a:t>
            </a:r>
            <a:endParaRPr lang="en-IN" sz="54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337)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76251"/>
            <a:ext cx="11568704" cy="4040778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Khristian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thou un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ihmu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Mite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kap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ei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khawl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ding maw?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Toupa'n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napi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Mawktut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maimai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?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Vollkorn Black" pitchFamily="2" charset="0"/>
                <a:ea typeface="Vollkorn Black" pitchFamily="2" charset="0"/>
              </a:rPr>
              <a:t>KHRISTIAN THOU UN IHMU LOU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3910853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sem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sem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un!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mangthangte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Khelhna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mial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pan in,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Ankuang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um ding'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pi un.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6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Vollkorn Black" pitchFamily="2" charset="0"/>
                <a:ea typeface="Vollkorn Black" pitchFamily="2" charset="0"/>
              </a:rPr>
              <a:t>KHRISTIAN THOU UN IHMU LOU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894921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' min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it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?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thuchiam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muang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ngam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?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I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piata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?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Hon sap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manglou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?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98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Vollkorn Black" pitchFamily="2" charset="0"/>
                <a:ea typeface="Vollkorn Black" pitchFamily="2" charset="0"/>
              </a:rPr>
              <a:t>KHRISTIAN THOU UN IHMU LOU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3910853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sem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sem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un!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mangthangte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Khelhna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mial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pan in,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Ankuang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um ding'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pi un.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535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Vollkorn Black" pitchFamily="2" charset="0"/>
                <a:ea typeface="Vollkorn Black" pitchFamily="2" charset="0"/>
              </a:rPr>
              <a:t>KHRISTIAN THOU UN IHMU LOU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894921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Muan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ding bang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muang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?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sinsak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bang'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?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Amah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hi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?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Nasep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ginna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gen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167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Vollkorn Black" pitchFamily="2" charset="0"/>
                <a:ea typeface="Vollkorn Black" pitchFamily="2" charset="0"/>
              </a:rPr>
              <a:t>KHRISTIAN THOU UN IHMU LOU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3910853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sem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sem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un!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mangthangte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Khelhna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mial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pan in,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Ankuang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um ding'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pi un.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977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Vollkorn Black" pitchFamily="2" charset="0"/>
                <a:ea typeface="Vollkorn Black" pitchFamily="2" charset="0"/>
              </a:rPr>
              <a:t>KHRISTIAN THOU UN IHMU LOU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894921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puak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ding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Manglukhu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lametleh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Thanuamtak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sem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pah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Hun a tom,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tawmta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847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Vollkorn Black" pitchFamily="2" charset="0"/>
                <a:ea typeface="Vollkorn Black" pitchFamily="2" charset="0"/>
              </a:rPr>
              <a:t>KHRISTIAN THOU UN IHMU LOU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3910853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sem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sem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un!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mangthangte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Khelhna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mial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pan in,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Ankuang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um ding'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pi un.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827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297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23</cp:revision>
  <dcterms:created xsi:type="dcterms:W3CDTF">2022-05-28T15:29:57Z</dcterms:created>
  <dcterms:modified xsi:type="dcterms:W3CDTF">2024-05-27T15:56:40Z</dcterms:modified>
</cp:coreProperties>
</file>