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dirty="0" smtClean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240)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902926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lung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semsem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kimvel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hen.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94717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Kiveng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thuumdan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sinsak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Zoh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nasep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zoh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ahita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’ a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hi'ng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, Amah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’ a;</a:t>
            </a:r>
          </a:p>
          <a:p>
            <a:pPr algn="l"/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kai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zuita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' aw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phuang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kaih</a:t>
            </a:r>
            <a:r>
              <a:rPr lang="en-IN" sz="4400" b="1" dirty="0" smtClean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 smtClean="0">
                <a:latin typeface="Vollkorn" pitchFamily="2" charset="0"/>
                <a:ea typeface="Vollkorn" pitchFamily="2" charset="0"/>
              </a:rPr>
              <a:t>om.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94717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Kiveng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thuumdan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sinsak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4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lunggim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sawt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nusia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59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94717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Kiveng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thuumdan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sinsak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1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khin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Damsung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tawp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kun dong,'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nuamsak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3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Vollkorn Black" pitchFamily="2" charset="0"/>
                <a:ea typeface="Vollkorn Black" pitchFamily="2" charset="0"/>
              </a:rPr>
              <a:t>AW KIPAH NI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94717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Kiveng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thuumdan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sinsak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6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325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21</cp:revision>
  <dcterms:created xsi:type="dcterms:W3CDTF">2022-05-28T15:29:57Z</dcterms:created>
  <dcterms:modified xsi:type="dcterms:W3CDTF">2024-05-27T15:16:59Z</dcterms:modified>
</cp:coreProperties>
</file>