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7" r:id="rId2"/>
    <p:sldId id="258" r:id="rId3"/>
    <p:sldId id="259" r:id="rId4"/>
    <p:sldId id="262" r:id="rId5"/>
    <p:sldId id="260" r:id="rId6"/>
    <p:sldId id="263" r:id="rId7"/>
    <p:sldId id="261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8"/>
  </p:normalViewPr>
  <p:slideViewPr>
    <p:cSldViewPr snapToGrid="0" snapToObjects="1">
      <p:cViewPr varScale="1">
        <p:scale>
          <a:sx n="109" d="100"/>
          <a:sy n="109" d="100"/>
        </p:scale>
        <p:origin x="5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924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620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595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65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331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7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398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639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204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887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969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7062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5400" dirty="0" smtClean="0">
                <a:latin typeface="Vollkorn Black" pitchFamily="2" charset="0"/>
                <a:ea typeface="Vollkorn Black" pitchFamily="2" charset="0"/>
              </a:rPr>
              <a:t>AW KIPAH NI</a:t>
            </a:r>
            <a:endParaRPr lang="en-IN" sz="54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FE688411-B145-E54E-84D2-8F8E3CE8002E}"/>
              </a:ext>
            </a:extLst>
          </p:cNvPr>
          <p:cNvSpPr txBox="1"/>
          <p:nvPr/>
        </p:nvSpPr>
        <p:spPr>
          <a:xfrm>
            <a:off x="386862" y="1014914"/>
            <a:ext cx="1141827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</a:t>
            </a:r>
            <a:r>
              <a:rPr lang="en-US" sz="2500" b="1" dirty="0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240)</a:t>
            </a:r>
            <a:endParaRPr lang="en-US" sz="2500" b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576251"/>
            <a:ext cx="11568704" cy="4902926"/>
          </a:xfrm>
        </p:spPr>
        <p:txBody>
          <a:bodyPr anchor="ctr">
            <a:normAutofit/>
          </a:bodyPr>
          <a:lstStyle/>
          <a:p>
            <a:pPr algn="l"/>
            <a:r>
              <a:rPr lang="en-IN" sz="4400" b="1" dirty="0">
                <a:latin typeface="Vollkorn" pitchFamily="2" charset="0"/>
                <a:ea typeface="Vollkorn" pitchFamily="2" charset="0"/>
              </a:rPr>
              <a:t>Aw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kipah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ni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, Nang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400" b="1" dirty="0" err="1">
                <a:latin typeface="Vollkorn" pitchFamily="2" charset="0"/>
                <a:ea typeface="Vollkorn" pitchFamily="2" charset="0"/>
              </a:rPr>
              <a:t>Hondampa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dia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tel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ni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;</a:t>
            </a:r>
          </a:p>
          <a:p>
            <a:pPr algn="l"/>
            <a:r>
              <a:rPr lang="en-IN" sz="4400" b="1" dirty="0" err="1">
                <a:latin typeface="Vollkorn" pitchFamily="2" charset="0"/>
                <a:ea typeface="Vollkorn" pitchFamily="2" charset="0"/>
              </a:rPr>
              <a:t>Hiai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lung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kipak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nuam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semsem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hen,</a:t>
            </a:r>
          </a:p>
          <a:p>
            <a:pPr algn="l"/>
            <a:r>
              <a:rPr lang="en-IN" sz="4400" b="1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kipahna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gen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kimvel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hen.</a:t>
            </a:r>
            <a:endParaRPr lang="en-IN" sz="4400" b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948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800" dirty="0">
                <a:latin typeface="Vollkorn Black" pitchFamily="2" charset="0"/>
                <a:ea typeface="Vollkorn Black" pitchFamily="2" charset="0"/>
              </a:rPr>
              <a:t>AW KIPAH NI</a:t>
            </a:r>
            <a:endParaRPr lang="en-IN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105285"/>
            <a:ext cx="11568704" cy="4947172"/>
          </a:xfrm>
        </p:spPr>
        <p:txBody>
          <a:bodyPr anchor="ctr">
            <a:normAutofit/>
          </a:bodyPr>
          <a:lstStyle/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Kipah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!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Kipah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!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   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Jesu'n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moh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sawpsiang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!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   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Kiveng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thuumdan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sinsak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   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Nisim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kipak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om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ding in;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   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Kipah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!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Kipah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!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   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Jesu'n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moh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sawpsiang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!</a:t>
            </a:r>
            <a:endParaRPr lang="en-IN" sz="4400" b="1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447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800" dirty="0">
                <a:latin typeface="Vollkorn Black" pitchFamily="2" charset="0"/>
                <a:ea typeface="Vollkorn Black" pitchFamily="2" charset="0"/>
              </a:rPr>
              <a:t>AW KIPAH NI</a:t>
            </a:r>
            <a:endParaRPr lang="en-IN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105285"/>
            <a:ext cx="11568704" cy="4363698"/>
          </a:xfrm>
        </p:spPr>
        <p:txBody>
          <a:bodyPr anchor="ctr">
            <a:normAutofit/>
          </a:bodyPr>
          <a:lstStyle/>
          <a:p>
            <a:pPr algn="l"/>
            <a:r>
              <a:rPr lang="en-IN" sz="4400" b="1" dirty="0" err="1" smtClean="0">
                <a:latin typeface="Vollkorn" pitchFamily="2" charset="0"/>
                <a:ea typeface="Vollkorn" pitchFamily="2" charset="0"/>
              </a:rPr>
              <a:t>Zoh</a:t>
            </a:r>
            <a:r>
              <a:rPr lang="en-IN" sz="4400" b="1" dirty="0" smtClean="0">
                <a:latin typeface="Vollkorn" pitchFamily="2" charset="0"/>
                <a:ea typeface="Vollkorn" pitchFamily="2" charset="0"/>
              </a:rPr>
              <a:t> hi, </a:t>
            </a:r>
            <a:r>
              <a:rPr lang="en-IN" sz="4400" b="1" dirty="0" err="1" smtClean="0">
                <a:latin typeface="Vollkorn" pitchFamily="2" charset="0"/>
                <a:ea typeface="Vollkorn" pitchFamily="2" charset="0"/>
              </a:rPr>
              <a:t>nasep</a:t>
            </a:r>
            <a:r>
              <a:rPr lang="en-IN" sz="4400" b="1" dirty="0" smtClean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 smtClean="0">
                <a:latin typeface="Vollkorn" pitchFamily="2" charset="0"/>
                <a:ea typeface="Vollkorn" pitchFamily="2" charset="0"/>
              </a:rPr>
              <a:t>zoh</a:t>
            </a:r>
            <a:r>
              <a:rPr lang="en-IN" sz="4400" b="1" dirty="0" smtClean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 smtClean="0">
                <a:latin typeface="Vollkorn" pitchFamily="2" charset="0"/>
                <a:ea typeface="Vollkorn" pitchFamily="2" charset="0"/>
              </a:rPr>
              <a:t>ahita</a:t>
            </a:r>
            <a:r>
              <a:rPr lang="en-IN" sz="4400" b="1" dirty="0" smtClean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400" b="1" dirty="0" err="1" smtClean="0">
                <a:latin typeface="Vollkorn" pitchFamily="2" charset="0"/>
                <a:ea typeface="Vollkorn" pitchFamily="2" charset="0"/>
              </a:rPr>
              <a:t>Toupa</a:t>
            </a:r>
            <a:r>
              <a:rPr lang="en-IN" sz="4400" b="1" dirty="0" smtClean="0">
                <a:latin typeface="Vollkorn" pitchFamily="2" charset="0"/>
                <a:ea typeface="Vollkorn" pitchFamily="2" charset="0"/>
              </a:rPr>
              <a:t>’ a </a:t>
            </a:r>
            <a:r>
              <a:rPr lang="en-IN" sz="4400" b="1" dirty="0" err="1" smtClean="0">
                <a:latin typeface="Vollkorn" pitchFamily="2" charset="0"/>
                <a:ea typeface="Vollkorn" pitchFamily="2" charset="0"/>
              </a:rPr>
              <a:t>hi'ng</a:t>
            </a:r>
            <a:r>
              <a:rPr lang="en-IN" sz="4400" b="1" dirty="0" smtClean="0">
                <a:latin typeface="Vollkorn" pitchFamily="2" charset="0"/>
                <a:ea typeface="Vollkorn" pitchFamily="2" charset="0"/>
              </a:rPr>
              <a:t>, Amah </a:t>
            </a:r>
            <a:r>
              <a:rPr lang="en-IN" sz="4400" b="1" dirty="0" err="1" smtClean="0">
                <a:latin typeface="Vollkorn" pitchFamily="2" charset="0"/>
                <a:ea typeface="Vollkorn" pitchFamily="2" charset="0"/>
              </a:rPr>
              <a:t>kei</a:t>
            </a:r>
            <a:r>
              <a:rPr lang="en-IN" sz="4400" b="1" dirty="0" smtClean="0">
                <a:latin typeface="Vollkorn" pitchFamily="2" charset="0"/>
                <a:ea typeface="Vollkorn" pitchFamily="2" charset="0"/>
              </a:rPr>
              <a:t>’ a;</a:t>
            </a:r>
          </a:p>
          <a:p>
            <a:pPr algn="l"/>
            <a:r>
              <a:rPr lang="en-IN" sz="4400" b="1" dirty="0" err="1" smtClean="0">
                <a:latin typeface="Vollkorn" pitchFamily="2" charset="0"/>
                <a:ea typeface="Vollkorn" pitchFamily="2" charset="0"/>
              </a:rPr>
              <a:t>Ama’n</a:t>
            </a:r>
            <a:r>
              <a:rPr lang="en-IN" sz="4400" b="1" dirty="0" smtClean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 smtClean="0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b="1" dirty="0" smtClean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 smtClean="0">
                <a:latin typeface="Vollkorn" pitchFamily="2" charset="0"/>
                <a:ea typeface="Vollkorn" pitchFamily="2" charset="0"/>
              </a:rPr>
              <a:t>kai</a:t>
            </a:r>
            <a:r>
              <a:rPr lang="en-IN" sz="4400" b="1" dirty="0" smtClean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400" b="1" dirty="0" err="1" smtClean="0">
                <a:latin typeface="Vollkorn" pitchFamily="2" charset="0"/>
                <a:ea typeface="Vollkorn" pitchFamily="2" charset="0"/>
              </a:rPr>
              <a:t>ke’n</a:t>
            </a:r>
            <a:r>
              <a:rPr lang="en-IN" sz="4400" b="1" dirty="0" smtClean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 smtClean="0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b="1" dirty="0" smtClean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 smtClean="0">
                <a:latin typeface="Vollkorn" pitchFamily="2" charset="0"/>
                <a:ea typeface="Vollkorn" pitchFamily="2" charset="0"/>
              </a:rPr>
              <a:t>zuita</a:t>
            </a:r>
            <a:r>
              <a:rPr lang="en-IN" sz="4400" b="1" dirty="0" smtClean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400" b="1" dirty="0" err="1" smtClean="0">
                <a:latin typeface="Vollkorn" pitchFamily="2" charset="0"/>
                <a:ea typeface="Vollkorn" pitchFamily="2" charset="0"/>
              </a:rPr>
              <a:t>Pathian</a:t>
            </a:r>
            <a:r>
              <a:rPr lang="en-IN" sz="4400" b="1" dirty="0" smtClean="0">
                <a:latin typeface="Vollkorn" pitchFamily="2" charset="0"/>
                <a:ea typeface="Vollkorn" pitchFamily="2" charset="0"/>
              </a:rPr>
              <a:t>' aw </a:t>
            </a:r>
            <a:r>
              <a:rPr lang="en-IN" sz="4400" b="1" dirty="0" err="1" smtClean="0">
                <a:latin typeface="Vollkorn" pitchFamily="2" charset="0"/>
                <a:ea typeface="Vollkorn" pitchFamily="2" charset="0"/>
              </a:rPr>
              <a:t>phuang</a:t>
            </a:r>
            <a:r>
              <a:rPr lang="en-IN" sz="4400" b="1" dirty="0" smtClean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 smtClean="0">
                <a:latin typeface="Vollkorn" pitchFamily="2" charset="0"/>
                <a:ea typeface="Vollkorn" pitchFamily="2" charset="0"/>
              </a:rPr>
              <a:t>dia</a:t>
            </a:r>
            <a:r>
              <a:rPr lang="en-IN" sz="4400" b="1" dirty="0" smtClean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 smtClean="0">
                <a:latin typeface="Vollkorn" pitchFamily="2" charset="0"/>
                <a:ea typeface="Vollkorn" pitchFamily="2" charset="0"/>
              </a:rPr>
              <a:t>kaih</a:t>
            </a:r>
            <a:r>
              <a:rPr lang="en-IN" sz="4400" b="1" dirty="0" smtClean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b="1" dirty="0" err="1" smtClean="0">
                <a:latin typeface="Vollkorn" pitchFamily="2" charset="0"/>
                <a:ea typeface="Vollkorn" pitchFamily="2" charset="0"/>
              </a:rPr>
              <a:t>om.</a:t>
            </a:r>
            <a:endParaRPr lang="en-IN" sz="4400" b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368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800" dirty="0">
                <a:latin typeface="Vollkorn Black" pitchFamily="2" charset="0"/>
                <a:ea typeface="Vollkorn Black" pitchFamily="2" charset="0"/>
              </a:rPr>
              <a:t>AW KIPAH NI</a:t>
            </a:r>
            <a:endParaRPr lang="en-IN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105285"/>
            <a:ext cx="11568704" cy="4947172"/>
          </a:xfrm>
        </p:spPr>
        <p:txBody>
          <a:bodyPr anchor="ctr">
            <a:normAutofit/>
          </a:bodyPr>
          <a:lstStyle/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Kipah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!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Kipah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!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   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Jesu'n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moh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sawpsiang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!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   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Kiveng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thuumdan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sinsak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   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Nisim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kipak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om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ding in;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   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Kipah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!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Kipah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!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   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Jesu'n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moh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sawpsiang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!</a:t>
            </a:r>
            <a:endParaRPr lang="en-IN" sz="4400" b="1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447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800" dirty="0">
                <a:latin typeface="Vollkorn Black" pitchFamily="2" charset="0"/>
                <a:ea typeface="Vollkorn Black" pitchFamily="2" charset="0"/>
              </a:rPr>
              <a:t>AW KIPAH NI</a:t>
            </a:r>
            <a:endParaRPr lang="en-IN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105285"/>
            <a:ext cx="11568704" cy="4363698"/>
          </a:xfrm>
        </p:spPr>
        <p:txBody>
          <a:bodyPr anchor="ctr">
            <a:normAutofit/>
          </a:bodyPr>
          <a:lstStyle/>
          <a:p>
            <a:pPr algn="l"/>
            <a:r>
              <a:rPr lang="en-IN" sz="4400" b="1" dirty="0" err="1">
                <a:latin typeface="Vollkorn" pitchFamily="2" charset="0"/>
                <a:ea typeface="Vollkorn" pitchFamily="2" charset="0"/>
              </a:rPr>
              <a:t>Tu'n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khawl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in,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lunggim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sawt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aw,</a:t>
            </a:r>
          </a:p>
          <a:p>
            <a:pPr algn="l"/>
            <a:r>
              <a:rPr lang="en-IN" sz="4400" b="1" dirty="0" err="1">
                <a:latin typeface="Vollkorn" pitchFamily="2" charset="0"/>
                <a:ea typeface="Vollkorn" pitchFamily="2" charset="0"/>
              </a:rPr>
              <a:t>Hiai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vualzawlna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len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khawl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in;</a:t>
            </a:r>
          </a:p>
          <a:p>
            <a:pPr algn="l"/>
            <a:r>
              <a:rPr lang="en-IN" sz="4400" b="1" dirty="0">
                <a:latin typeface="Vollkorn" pitchFamily="2" charset="0"/>
                <a:ea typeface="Vollkorn" pitchFamily="2" charset="0"/>
              </a:rPr>
              <a:t>Na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nusia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ngeikei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in,</a:t>
            </a:r>
          </a:p>
          <a:p>
            <a:pPr algn="l"/>
            <a:r>
              <a:rPr lang="en-IN" sz="4400" b="1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hoih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khempeuh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Ama’n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nei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hi.</a:t>
            </a:r>
            <a:endParaRPr lang="en-IN" sz="4400" b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959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800" dirty="0">
                <a:latin typeface="Vollkorn Black" pitchFamily="2" charset="0"/>
                <a:ea typeface="Vollkorn Black" pitchFamily="2" charset="0"/>
              </a:rPr>
              <a:t>AW KIPAH NI</a:t>
            </a:r>
            <a:endParaRPr lang="en-IN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105285"/>
            <a:ext cx="11568704" cy="4947172"/>
          </a:xfrm>
        </p:spPr>
        <p:txBody>
          <a:bodyPr anchor="ctr">
            <a:normAutofit/>
          </a:bodyPr>
          <a:lstStyle/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Kipah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!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Kipah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!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   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Jesu'n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moh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sawpsiang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!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   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Kiveng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thuumdan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sinsak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   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Nisim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kipak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om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ding in;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   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Kipah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!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Kipah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!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   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Jesu'n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moh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sawpsiang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!</a:t>
            </a:r>
            <a:endParaRPr lang="en-IN" sz="4400" b="1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811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800" dirty="0">
                <a:latin typeface="Vollkorn Black" pitchFamily="2" charset="0"/>
                <a:ea typeface="Vollkorn Black" pitchFamily="2" charset="0"/>
              </a:rPr>
              <a:t>AW KIPAH NI</a:t>
            </a:r>
            <a:endParaRPr lang="en-IN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105285"/>
            <a:ext cx="11568704" cy="4363698"/>
          </a:xfrm>
        </p:spPr>
        <p:txBody>
          <a:bodyPr anchor="ctr">
            <a:normAutofit/>
          </a:bodyPr>
          <a:lstStyle/>
          <a:p>
            <a:pPr algn="l"/>
            <a:r>
              <a:rPr lang="en-IN" sz="4400" b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thuchiam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za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khin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vantung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in,</a:t>
            </a:r>
          </a:p>
          <a:p>
            <a:pPr algn="l"/>
            <a:r>
              <a:rPr lang="en-IN" sz="4400" b="1" dirty="0" err="1">
                <a:latin typeface="Vollkorn" pitchFamily="2" charset="0"/>
                <a:ea typeface="Vollkorn" pitchFamily="2" charset="0"/>
              </a:rPr>
              <a:t>Nisim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thuchiam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thak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za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ding hi;</a:t>
            </a:r>
          </a:p>
          <a:p>
            <a:pPr algn="l"/>
            <a:r>
              <a:rPr lang="en-IN" sz="4400" b="1" dirty="0" err="1">
                <a:latin typeface="Vollkorn" pitchFamily="2" charset="0"/>
                <a:ea typeface="Vollkorn" pitchFamily="2" charset="0"/>
              </a:rPr>
              <a:t>Damsung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hun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tawp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kun dong,'</a:t>
            </a:r>
          </a:p>
          <a:p>
            <a:pPr algn="l"/>
            <a:r>
              <a:rPr lang="en-IN" sz="4400" b="1" dirty="0" err="1">
                <a:latin typeface="Vollkorn" pitchFamily="2" charset="0"/>
                <a:ea typeface="Vollkorn" pitchFamily="2" charset="0"/>
              </a:rPr>
              <a:t>Thuchiam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hoih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sih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nuamsak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ding.</a:t>
            </a:r>
            <a:endParaRPr lang="en-IN" sz="4400" b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334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800" dirty="0">
                <a:latin typeface="Vollkorn Black" pitchFamily="2" charset="0"/>
                <a:ea typeface="Vollkorn Black" pitchFamily="2" charset="0"/>
              </a:rPr>
              <a:t>AW KIPAH NI</a:t>
            </a:r>
            <a:endParaRPr lang="en-IN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105285"/>
            <a:ext cx="11568704" cy="4947172"/>
          </a:xfrm>
        </p:spPr>
        <p:txBody>
          <a:bodyPr anchor="ctr">
            <a:normAutofit/>
          </a:bodyPr>
          <a:lstStyle/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Kipah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!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Kipah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!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   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Jesu'n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moh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sawpsiang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!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   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Kiveng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thuumdan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sinsak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   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Nisim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kipak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om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ding in;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   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Kipah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!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Kipah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!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   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Jesu'n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moh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sawpsiang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!</a:t>
            </a:r>
            <a:endParaRPr lang="en-IN" sz="4400" b="1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067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</TotalTime>
  <Words>325</Words>
  <Application>Microsoft Office PowerPoint</Application>
  <PresentationFormat>Widescreen</PresentationFormat>
  <Paragraphs>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Vollkorn</vt:lpstr>
      <vt:lpstr>Vollkorn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Summinlun Vualnam</dc:creator>
  <cp:lastModifiedBy>Microsoft account</cp:lastModifiedBy>
  <cp:revision>21</cp:revision>
  <dcterms:created xsi:type="dcterms:W3CDTF">2022-05-28T15:29:57Z</dcterms:created>
  <dcterms:modified xsi:type="dcterms:W3CDTF">2024-05-27T15:16:59Z</dcterms:modified>
</cp:coreProperties>
</file>