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9" r:id="rId3"/>
    <p:sldId id="260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 smtClean="0">
                <a:latin typeface="Vollkorn Black" pitchFamily="2" charset="0"/>
                <a:ea typeface="Vollkorn Black" pitchFamily="2" charset="0"/>
              </a:rPr>
              <a:t>HIAI KHOVEL DAMLAI GAMDAI</a:t>
            </a:r>
            <a:endParaRPr lang="en-IN" sz="5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 LA 23)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76250"/>
            <a:ext cx="11568704" cy="4484915"/>
          </a:xfrm>
        </p:spPr>
        <p:txBody>
          <a:bodyPr anchor="ctr">
            <a:normAutofit lnSpcReduction="10000"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damlai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gamdai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Lummei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bang zing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Sual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lungkhamnate’n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umkimvel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Himahleh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simthu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theih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lungkhamna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kipahna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suaksak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HIAI KHOVEL DAMLAI GAMDAI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Tangthu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Tangthu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thukhun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Aw,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6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HIAI KHOVEL DAMLAI GAMDAI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Sual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huihpi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zinhuaite’n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umkimvel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hondampa'n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kulhpi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sung ah,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liam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pi ding a,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thuchiam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khuambang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kip,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Bangmah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dal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zoulou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hi, aw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hehpihna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184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HIAI KHOVEL DAMLAI GAMDAI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Tangthu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Tangthu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thukhun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Aw,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145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HIAI KHOVEL DAMLAI GAMDAI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 lnSpcReduction="10000"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-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Pen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manpha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migilou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liangvai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genthei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hingtak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nawnlou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pialgal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siangthoutak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Lungsim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 aw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 smtClean="0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 smtClean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299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HIAI KHOVEL DAMLAI GAMDAI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Tangthu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Tangthu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thukhun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Aw,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923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233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28</cp:revision>
  <dcterms:created xsi:type="dcterms:W3CDTF">2022-05-28T15:29:57Z</dcterms:created>
  <dcterms:modified xsi:type="dcterms:W3CDTF">2024-05-28T04:08:21Z</dcterms:modified>
</cp:coreProperties>
</file>