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8" r:id="rId3"/>
    <p:sldId id="259" r:id="rId4"/>
    <p:sldId id="263" r:id="rId5"/>
    <p:sldId id="260" r:id="rId6"/>
    <p:sldId id="264" r:id="rId7"/>
    <p:sldId id="261" r:id="rId8"/>
    <p:sldId id="265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0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9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9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0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8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81D9-501F-F84F-BF9F-41821252C85F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20F40-5401-714B-A91B-5DD1E98F2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62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5400" dirty="0" smtClean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54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E688411-B145-E54E-84D2-8F8E3CE8002E}"/>
              </a:ext>
            </a:extLst>
          </p:cNvPr>
          <p:cNvSpPr txBox="1"/>
          <p:nvPr/>
        </p:nvSpPr>
        <p:spPr>
          <a:xfrm>
            <a:off x="386862" y="1014914"/>
            <a:ext cx="114182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226</a:t>
            </a:r>
            <a:r>
              <a:rPr lang="en-US" sz="2500" b="1" dirty="0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576251"/>
            <a:ext cx="11568704" cy="4902926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ding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kiang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zuanta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hehpihna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muangkim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948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silhpuan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6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silhpuan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4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Niteng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Hondampa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ton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muangin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khawl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tawldamta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6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silhpuan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05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Mouneipa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puan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ngou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sawpsiang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Innpi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vak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mansa'n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02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silhpuan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19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ninsia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silhpuan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paikhia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in,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kibual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in;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nin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silsiangna'ng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tuikhuk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khat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hi, </a:t>
            </a:r>
          </a:p>
          <a:p>
            <a:pPr algn="l"/>
            <a:r>
              <a:rPr lang="en-IN" sz="4400" b="1" dirty="0">
                <a:latin typeface="Vollkorn" pitchFamily="2" charset="0"/>
                <a:ea typeface="Vollkorn" pitchFamily="2" charset="0"/>
              </a:rPr>
              <a:t>Aw,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in!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45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198235"/>
          </a:xfrm>
        </p:spPr>
        <p:txBody>
          <a:bodyPr anchor="ctr">
            <a:normAutofit/>
          </a:bodyPr>
          <a:lstStyle/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silhpuan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lungsung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sianna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ding in,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?</a:t>
            </a:r>
            <a:endParaRPr lang="en-IN" sz="4400" b="1" i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53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274288"/>
            <a:ext cx="11652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latin typeface="Vollkorn Black" pitchFamily="2" charset="0"/>
                <a:ea typeface="Vollkorn Black" pitchFamily="2" charset="0"/>
              </a:rPr>
              <a:t>SIANNA DING IN JESU KIANG</a:t>
            </a:r>
            <a:endParaRPr lang="en-IN" sz="48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6862" y="1105285"/>
            <a:ext cx="11568704" cy="4363698"/>
          </a:xfrm>
        </p:spPr>
        <p:txBody>
          <a:bodyPr anchor="ctr">
            <a:normAutofit/>
          </a:bodyPr>
          <a:lstStyle/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Simseng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louh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nung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kiamlou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?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Namchihta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tuibang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kanglou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lai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, </a:t>
            </a:r>
          </a:p>
          <a:p>
            <a:pPr algn="l"/>
            <a:r>
              <a:rPr lang="en-IN" sz="4400" b="1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dirty="0" err="1">
                <a:latin typeface="Vollkorn" pitchFamily="2" charset="0"/>
                <a:ea typeface="Vollkorn" pitchFamily="2" charset="0"/>
              </a:rPr>
              <a:t>bual</a:t>
            </a:r>
            <a:r>
              <a:rPr lang="en-IN" sz="4400" b="1" dirty="0">
                <a:latin typeface="Vollkorn" pitchFamily="2" charset="0"/>
                <a:ea typeface="Vollkorn" pitchFamily="2" charset="0"/>
              </a:rPr>
              <a:t> in.</a:t>
            </a:r>
            <a:endParaRPr lang="en-IN" sz="4400" b="1" dirty="0">
              <a:latin typeface="Vollkorn" pitchFamily="2" charset="0"/>
              <a:ea typeface="Vollkor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85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406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20</cp:revision>
  <dcterms:created xsi:type="dcterms:W3CDTF">2022-05-28T15:29:57Z</dcterms:created>
  <dcterms:modified xsi:type="dcterms:W3CDTF">2024-05-27T15:08:56Z</dcterms:modified>
</cp:coreProperties>
</file>