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3" r:id="rId5"/>
    <p:sldId id="260" r:id="rId6"/>
    <p:sldId id="264" r:id="rId7"/>
    <p:sldId id="261" r:id="rId8"/>
    <p:sldId id="265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 smtClean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226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902926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zuanta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muangkim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6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ton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muangin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tawldamta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05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Mouneipa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puan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Innpi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mansa'n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2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19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ninsia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paikhia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silsiangna'ng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tuikhuk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 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in!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4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38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SIANNA DING IN JESU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Simseng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louh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kiamlou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Namchihta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tuibang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kanglou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8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406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20</cp:revision>
  <dcterms:created xsi:type="dcterms:W3CDTF">2022-05-28T15:29:57Z</dcterms:created>
  <dcterms:modified xsi:type="dcterms:W3CDTF">2024-05-27T15:08:56Z</dcterms:modified>
</cp:coreProperties>
</file>