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206)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902926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Nang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Nopsakna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phet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tawplou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Nang ah.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pelhlai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man.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tawplou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Nang ah.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820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Bel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gawpsa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sung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Maizen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Dawn ding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kunsuk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maimah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905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tawplou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Nang ah.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03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363698"/>
          </a:xfrm>
        </p:spPr>
        <p:txBody>
          <a:bodyPr anchor="ctr">
            <a:normAutofit/>
          </a:bodyPr>
          <a:lstStyle/>
          <a:p>
            <a:pPr algn="l"/>
            <a:r>
              <a:rPr lang="sv-SE" sz="4400" b="1" dirty="0">
                <a:latin typeface="Vollkorn" pitchFamily="2" charset="0"/>
                <a:ea typeface="Vollkorn" pitchFamily="2" charset="0"/>
              </a:rPr>
              <a:t>Vualnopna mualliamsa ngai ing,</a:t>
            </a:r>
          </a:p>
          <a:p>
            <a:pPr algn="l"/>
            <a:r>
              <a:rPr lang="sv-SE" sz="4400" b="1" dirty="0">
                <a:latin typeface="Vollkorn" pitchFamily="2" charset="0"/>
                <a:ea typeface="Vollkorn" pitchFamily="2" charset="0"/>
              </a:rPr>
              <a:t>Nang ngai in kap ngeike'ng;</a:t>
            </a:r>
          </a:p>
          <a:p>
            <a:pPr algn="l"/>
            <a:r>
              <a:rPr lang="sv-SE" sz="4400" b="1" dirty="0">
                <a:latin typeface="Vollkorn" pitchFamily="2" charset="0"/>
                <a:ea typeface="Vollkorn" pitchFamily="2" charset="0"/>
              </a:rPr>
              <a:t>Hehpihna in Na it-huaina,</a:t>
            </a:r>
          </a:p>
          <a:p>
            <a:pPr algn="l"/>
            <a:r>
              <a:rPr lang="sv-SE" sz="4400" b="1" dirty="0">
                <a:latin typeface="Vollkorn" pitchFamily="2" charset="0"/>
                <a:ea typeface="Vollkorn" pitchFamily="2" charset="0"/>
              </a:rPr>
              <a:t>A hon muhsak mateng.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87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AW KHRIST, KA KHA'N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4198235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dang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tawplou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Nang ah.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0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260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18</cp:revision>
  <dcterms:created xsi:type="dcterms:W3CDTF">2022-05-28T15:29:57Z</dcterms:created>
  <dcterms:modified xsi:type="dcterms:W3CDTF">2024-05-27T14:59:29Z</dcterms:modified>
</cp:coreProperties>
</file>