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3" r:id="rId5"/>
    <p:sldId id="261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165)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khukpi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luimial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Lauhna'n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lohtak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Pal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ngamkei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 smtClean="0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1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Kum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vakmangsan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hi,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dim hen.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2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7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hi,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4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KHELHNA KHUKPI LAM MANOH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lam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14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251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29</cp:revision>
  <dcterms:created xsi:type="dcterms:W3CDTF">2022-05-28T15:29:57Z</dcterms:created>
  <dcterms:modified xsi:type="dcterms:W3CDTF">2024-05-28T04:14:50Z</dcterms:modified>
</cp:coreProperties>
</file>