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9" r:id="rId3"/>
    <p:sldId id="260" r:id="rId4"/>
    <p:sldId id="263" r:id="rId5"/>
    <p:sldId id="261" r:id="rId6"/>
    <p:sldId id="264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latin typeface="Vollkorn Black" pitchFamily="2" charset="0"/>
                <a:ea typeface="Vollkorn Black" pitchFamily="2" charset="0"/>
              </a:rPr>
              <a:t>KHELHNA KHUKPI LAM MANOH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 LA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165)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0"/>
            <a:ext cx="11568704" cy="4484915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khukpi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lam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luimial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kikou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Lauhna'n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KHELHNA KHUKPI LAM MANOH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haih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vakvai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KHELHNA KHUKPI LAM MANOH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lohtak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Pal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ngamkei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Lailung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muanpa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 smtClean="0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400" dirty="0" smtClean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8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KHELHNA KHUKPI LAM MANOH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haih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vakvai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11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KHELHNA KHUKPI LAM MANOH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Kum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tampi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vakmangsan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Anbang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hi,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Phatna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zaila'n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dim hen.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26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KHELHNA KHUKPI LAM MANOH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haih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vakvai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7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KHELHNA KHUKPI LAM MANOH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Nang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min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pahtawina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hi, 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min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  <a:endParaRPr lang="en-IN" sz="4400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94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dirty="0">
                <a:latin typeface="Vollkorn Black" pitchFamily="2" charset="0"/>
                <a:ea typeface="Vollkorn Black" pitchFamily="2" charset="0"/>
              </a:rPr>
              <a:t>KHELHNA KHUKPI LAM MANOH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4"/>
            <a:ext cx="11568704" cy="4537870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nga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lam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haih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vakvai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4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251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29</cp:revision>
  <dcterms:created xsi:type="dcterms:W3CDTF">2022-05-28T15:29:57Z</dcterms:created>
  <dcterms:modified xsi:type="dcterms:W3CDTF">2024-05-28T04:14:50Z</dcterms:modified>
</cp:coreProperties>
</file>