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14)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penpen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kipumpiakna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gimnamtui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Amai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kihop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477610"/>
            <a:ext cx="11568704" cy="3837876"/>
          </a:xfrm>
        </p:spPr>
        <p:txBody>
          <a:bodyPr anchor="ctr">
            <a:norm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silbawl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khotuahna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kipumpiakna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gimnamtui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kihop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017337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A hehpihna thilpiak lamdang la in sa ni,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Itna in tua teng a hon musak;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A tapa Jesu toh i kikholhna nuam ah,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Tua in A mangtutphah hon naihsak.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3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477610"/>
            <a:ext cx="11568704" cy="3837876"/>
          </a:xfrm>
        </p:spPr>
        <p:txBody>
          <a:bodyPr anchor="ctr">
            <a:norm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silbawl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khotuahna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kipumpiakna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gimnamtui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kihop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4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017337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A vualzawlna in hon zui zel ding in thum ni,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I lampi A hon vaksak na di’n;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Ei Amah a i hong buchin theihna ding in,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A vangam thupi i luahna ding.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6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latin typeface="Vollkorn Black" pitchFamily="2" charset="0"/>
                <a:ea typeface="Vollkorn Black" pitchFamily="2" charset="0"/>
              </a:rPr>
              <a:t>PATHIAN CHITNA LAMDANG PENPEN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477610"/>
            <a:ext cx="11568704" cy="3837876"/>
          </a:xfrm>
        </p:spPr>
        <p:txBody>
          <a:bodyPr anchor="ctr">
            <a:norm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silbawl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khotuahna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kipumpiakna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gimnamtui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kihop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32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236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14</cp:revision>
  <dcterms:created xsi:type="dcterms:W3CDTF">2022-05-28T15:29:57Z</dcterms:created>
  <dcterms:modified xsi:type="dcterms:W3CDTF">2024-05-27T14:22:45Z</dcterms:modified>
</cp:coreProperties>
</file>