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Vollkorn Black" pitchFamily="2" charset="0"/>
                <a:ea typeface="Vollkorn Black" pitchFamily="2" charset="0"/>
              </a:rPr>
              <a:t>THOU AW, KA KHA KIPAK A OM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125)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902926"/>
          </a:xfrm>
        </p:spPr>
        <p:txBody>
          <a:bodyPr anchor="ctr">
            <a:normAutofit/>
          </a:bodyPr>
          <a:lstStyle/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Thou 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ngen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manbei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THOU AW, KA KHA KIPAK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Pukna’n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hihsiat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mu,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Hi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lailai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manna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tan,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THOU AW, KA KHA KIPAK A OM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Melma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galhat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tam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mahmah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gawtmun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dal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400" b="1" dirty="0" err="1">
                <a:latin typeface="Vollkorn" pitchFamily="2" charset="0"/>
                <a:ea typeface="Vollkorn" pitchFamily="2" charset="0"/>
              </a:rPr>
              <a:t>Bittak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pi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a hat!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aw, a hat hi,</a:t>
            </a:r>
          </a:p>
          <a:p>
            <a:r>
              <a:rPr lang="en-IN" sz="4400" b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itna-siamna</a:t>
            </a:r>
            <a:r>
              <a:rPr lang="en-IN" sz="4400" b="1">
                <a:latin typeface="Vollkorn" pitchFamily="2" charset="0"/>
                <a:ea typeface="Vollkorn" pitchFamily="2" charset="0"/>
              </a:rPr>
              <a:t> aw, a hat!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158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17</cp:revision>
  <dcterms:created xsi:type="dcterms:W3CDTF">2022-05-28T15:29:57Z</dcterms:created>
  <dcterms:modified xsi:type="dcterms:W3CDTF">2024-05-27T14:49:18Z</dcterms:modified>
</cp:coreProperties>
</file>