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2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6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9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3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0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8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6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06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Vollkorn Black" pitchFamily="2" charset="0"/>
                <a:ea typeface="Vollkorn Black" pitchFamily="2" charset="0"/>
              </a:rPr>
              <a:t>THOU AW, KA KHA KIPAK A OM</a:t>
            </a:r>
            <a:endParaRPr lang="en-IN" sz="54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E688411-B145-E54E-84D2-8F8E3CE8002E}"/>
              </a:ext>
            </a:extLst>
          </p:cNvPr>
          <p:cNvSpPr txBox="1"/>
          <p:nvPr/>
        </p:nvSpPr>
        <p:spPr>
          <a:xfrm>
            <a:off x="386862" y="1014914"/>
            <a:ext cx="114182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125)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576251"/>
            <a:ext cx="11568704" cy="4902926"/>
          </a:xfrm>
        </p:spPr>
        <p:txBody>
          <a:bodyPr anchor="ctr">
            <a:normAutofit/>
          </a:bodyPr>
          <a:lstStyle/>
          <a:p>
            <a:r>
              <a:rPr lang="en-IN" sz="4400" b="1" dirty="0">
                <a:latin typeface="Vollkorn" pitchFamily="2" charset="0"/>
                <a:ea typeface="Vollkorn" pitchFamily="2" charset="0"/>
              </a:rPr>
              <a:t>Thou aw,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kipak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tanpa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phatna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la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r>
              <a:rPr lang="en-IN" sz="4400" b="1" dirty="0" err="1">
                <a:latin typeface="Vollkorn" pitchFamily="2" charset="0"/>
                <a:ea typeface="Vollkorn" pitchFamily="2" charset="0"/>
              </a:rPr>
              <a:t>Ama’n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apan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la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ngen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itna-siamna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aw,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manbei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b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itna-siamna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aw,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manbei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r>
              <a:rPr lang="en-IN" sz="4400" b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itna-siamna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aw,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manbei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!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94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latin typeface="Vollkorn Black" pitchFamily="2" charset="0"/>
                <a:ea typeface="Vollkorn Black" pitchFamily="2" charset="0"/>
              </a:rPr>
              <a:t>THOU AW, KA KHA KIPAK A OM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5"/>
            <a:ext cx="11568704" cy="5312932"/>
          </a:xfrm>
        </p:spPr>
        <p:txBody>
          <a:bodyPr anchor="ctr">
            <a:normAutofit/>
          </a:bodyPr>
          <a:lstStyle/>
          <a:p>
            <a:r>
              <a:rPr lang="en-IN" sz="4400" b="1" dirty="0" err="1">
                <a:latin typeface="Vollkorn" pitchFamily="2" charset="0"/>
                <a:ea typeface="Vollkorn" pitchFamily="2" charset="0"/>
              </a:rPr>
              <a:t>Pukna’n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hihsiat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mu,</a:t>
            </a:r>
          </a:p>
          <a:p>
            <a:r>
              <a:rPr lang="en-IN" sz="4400" b="1" dirty="0">
                <a:latin typeface="Vollkorn" pitchFamily="2" charset="0"/>
                <a:ea typeface="Vollkorn" pitchFamily="2" charset="0"/>
              </a:rPr>
              <a:t>Hi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Ama’n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it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lailai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manna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apan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tan,</a:t>
            </a:r>
          </a:p>
          <a:p>
            <a:r>
              <a:rPr lang="en-IN" sz="4400" b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itna-siamna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aw,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lian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b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itna-siamna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aw,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lian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r>
              <a:rPr lang="en-IN" sz="4400" b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itna-siamna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aw,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lian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!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447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latin typeface="Vollkorn Black" pitchFamily="2" charset="0"/>
                <a:ea typeface="Vollkorn Black" pitchFamily="2" charset="0"/>
              </a:rPr>
              <a:t>THOU AW, KA KHA KIPAK A OM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5"/>
            <a:ext cx="11568704" cy="5312932"/>
          </a:xfrm>
        </p:spPr>
        <p:txBody>
          <a:bodyPr anchor="ctr">
            <a:normAutofit/>
          </a:bodyPr>
          <a:lstStyle/>
          <a:p>
            <a:r>
              <a:rPr lang="en-IN" sz="4400" b="1" dirty="0" err="1">
                <a:latin typeface="Vollkorn" pitchFamily="2" charset="0"/>
                <a:ea typeface="Vollkorn" pitchFamily="2" charset="0"/>
              </a:rPr>
              <a:t>Melma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galhat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tam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mahmah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dirty="0">
                <a:latin typeface="Vollkorn" pitchFamily="2" charset="0"/>
                <a:ea typeface="Vollkorn" pitchFamily="2" charset="0"/>
              </a:rPr>
              <a:t>Lei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gawtmun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dal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b="1" dirty="0" err="1">
                <a:latin typeface="Vollkorn" pitchFamily="2" charset="0"/>
                <a:ea typeface="Vollkorn" pitchFamily="2" charset="0"/>
              </a:rPr>
              <a:t>Bittak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 pi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itna-siamna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aw, a hat!</a:t>
            </a:r>
          </a:p>
          <a:p>
            <a:r>
              <a:rPr lang="en-IN" sz="4400" b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itna-siamna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aw, a hat hi,</a:t>
            </a:r>
          </a:p>
          <a:p>
            <a:r>
              <a:rPr lang="en-IN" sz="4400" b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itna-siamna</a:t>
            </a:r>
            <a:r>
              <a:rPr lang="en-IN" sz="4400" b="1">
                <a:latin typeface="Vollkorn" pitchFamily="2" charset="0"/>
                <a:ea typeface="Vollkorn" pitchFamily="2" charset="0"/>
              </a:rPr>
              <a:t> aw, a hat!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368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158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17</cp:revision>
  <dcterms:created xsi:type="dcterms:W3CDTF">2022-05-28T15:29:57Z</dcterms:created>
  <dcterms:modified xsi:type="dcterms:W3CDTF">2024-05-27T14:49:18Z</dcterms:modified>
</cp:coreProperties>
</file>