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Vollkorn Black" pitchFamily="2" charset="0"/>
                <a:ea typeface="Vollkorn Black" pitchFamily="2" charset="0"/>
              </a:rPr>
              <a:t>SIANGTHOUNA’NG HUN ZANG IN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117)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1"/>
            <a:ext cx="11568704" cy="4902926"/>
          </a:xfrm>
        </p:spPr>
        <p:txBody>
          <a:bodyPr anchor="ctr">
            <a:normAutofit fontScale="92500" lnSpcReduction="20000"/>
          </a:bodyPr>
          <a:lstStyle/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Siangthouna’ng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Amah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kivak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tate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khawl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Hatloute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panpih’n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tum in,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vualzawlnate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SIANGTHOUNA’NG HUN ZANG IN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5312932"/>
          </a:xfrm>
        </p:spPr>
        <p:txBody>
          <a:bodyPr anchor="ctr">
            <a:normAutofit lnSpcReduction="10000"/>
          </a:bodyPr>
          <a:lstStyle/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Siangthouna’ng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kinoh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khawl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mun-guk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en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lechin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bang ding;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batna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lawmte’n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mu ding.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4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SIANGTHOUNA’NG HUN ZANG IN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5312932"/>
          </a:xfrm>
        </p:spPr>
        <p:txBody>
          <a:bodyPr anchor="ctr">
            <a:normAutofit lnSpcReduction="10000"/>
          </a:bodyPr>
          <a:lstStyle/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Siangthouna’ng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kipisak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’;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makhelh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ke’nla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Bangteng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nop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dah in,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zui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en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muanglai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925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SIANGTHOUNA’NG HUN ZANG IN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5312932"/>
          </a:xfrm>
        </p:spPr>
        <p:txBody>
          <a:bodyPr anchor="ctr">
            <a:normAutofit lnSpcReduction="10000"/>
          </a:bodyPr>
          <a:lstStyle/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Siangthouna’ng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Khamuang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ngaihtuah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tupna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koih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pi ding,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tuikhuk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’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ding’,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Semtaak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 ding.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717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181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16</cp:revision>
  <dcterms:created xsi:type="dcterms:W3CDTF">2022-05-28T15:29:57Z</dcterms:created>
  <dcterms:modified xsi:type="dcterms:W3CDTF">2024-05-27T14:40:19Z</dcterms:modified>
</cp:coreProperties>
</file>