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 smtClean="0">
                <a:latin typeface="Vollkorn Black" pitchFamily="2" charset="0"/>
                <a:ea typeface="Vollkorn Black" pitchFamily="2" charset="0"/>
              </a:rPr>
              <a:t>A SIANGTHOUPEN KIANG</a:t>
            </a:r>
            <a:endParaRPr lang="en-IN" sz="5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CHORUS 002)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0"/>
            <a:ext cx="11568704" cy="4484915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siangthoupen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kiang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Nang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in,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vangletna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A SIANGTHOUPEN KIANG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min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76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27</cp:revision>
  <dcterms:created xsi:type="dcterms:W3CDTF">2022-05-28T15:29:57Z</dcterms:created>
  <dcterms:modified xsi:type="dcterms:W3CDTF">2024-05-27T16:27:08Z</dcterms:modified>
</cp:coreProperties>
</file>