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atin typeface="Vollkorn Black" pitchFamily="2" charset="0"/>
                <a:ea typeface="Vollkorn Black" pitchFamily="2" charset="0"/>
              </a:rPr>
              <a:t>A SIANGTHOUPEN KIANG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CHORUS 002)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siangthoupen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vangletna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A SIANGTHOUPEN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76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27</cp:revision>
  <dcterms:created xsi:type="dcterms:W3CDTF">2022-05-28T15:29:57Z</dcterms:created>
  <dcterms:modified xsi:type="dcterms:W3CDTF">2024-05-27T16:27:08Z</dcterms:modified>
</cp:coreProperties>
</file>