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270320"/>
            <a:ext cx="1184960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omdan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ngaihtuah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sunni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tum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83)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039583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Pahtawina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inn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nunnuam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khanloh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  <a:endParaRPr lang="en-US" sz="44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3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270320"/>
            <a:ext cx="1184960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seem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 ding'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seem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luangging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a than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theihna'ng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8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039583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Pahtawina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inn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nunnuam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khanloh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  <a:endParaRPr lang="en-US" sz="44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43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270320"/>
            <a:ext cx="1184960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lungdamhuai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khebul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suangmanpha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khamkhuapi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semsem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5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TUNI IN TUA GAM NUAM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171196" y="2039583"/>
            <a:ext cx="118496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Pahtawina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nite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Khawlna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inn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nunnuam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khanloh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4400" i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i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manglukhu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aksi'n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4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  <a:endParaRPr lang="en-US" sz="44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9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240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TUNI IN TUA GAM NUAM</vt:lpstr>
      <vt:lpstr>TUNI IN TUA GAM NUAM</vt:lpstr>
      <vt:lpstr>TUNI IN TUA GAM NUAM</vt:lpstr>
      <vt:lpstr>TUNI IN TUA GAM NUAM</vt:lpstr>
      <vt:lpstr>TUNI IN TUA GAM NUAM</vt:lpstr>
      <vt:lpstr>TUNI IN TUA GAM NUAM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10</cp:revision>
  <dcterms:created xsi:type="dcterms:W3CDTF">2022-11-04T11:26:29Z</dcterms:created>
  <dcterms:modified xsi:type="dcterms:W3CDTF">2024-04-09T04:45:07Z</dcterms:modified>
</cp:coreProperties>
</file>