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Lauke’n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Zion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en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Thunuailut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sabengtung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chi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genkholhna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tungta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paite’n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zuazua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493)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3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pa David gam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hampha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David’ tapa kiang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min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hampha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Tungnungpen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84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77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chi’n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kikou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69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HOSANA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213925" y="1889592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David’ tapa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lungtang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puante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suahkhia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unla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un,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lut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chi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uh,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thounawn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in.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60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179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HOSANA</vt:lpstr>
      <vt:lpstr>HOSANA</vt:lpstr>
      <vt:lpstr>HOSANA</vt:lpstr>
      <vt:lpstr>HOSANA</vt:lpstr>
      <vt:lpstr>HOSANA</vt:lpstr>
      <vt:lpstr>HOSANA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26</cp:revision>
  <dcterms:created xsi:type="dcterms:W3CDTF">2022-11-04T11:26:29Z</dcterms:created>
  <dcterms:modified xsi:type="dcterms:W3CDTF">2024-04-09T06:07:32Z</dcterms:modified>
</cp:coreProperties>
</file>