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8"/>
  </p:normalViewPr>
  <p:slideViewPr>
    <p:cSldViewPr snapToGrid="0" snapToObjects="1">
      <p:cViewPr varScale="1">
        <p:scale>
          <a:sx n="111" d="100"/>
          <a:sy n="111" d="100"/>
        </p:scale>
        <p:origin x="55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38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090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321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59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036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329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36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150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005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487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18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1175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482706"/>
            <a:ext cx="11951594" cy="842851"/>
          </a:xfrm>
        </p:spPr>
        <p:txBody>
          <a:bodyPr>
            <a:normAutofit/>
          </a:bodyPr>
          <a:lstStyle/>
          <a:p>
            <a:r>
              <a:rPr lang="sv-SE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JESU LOU IN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CC2F18CB-5B6E-5A4B-9C23-0C864015E06C}"/>
              </a:ext>
            </a:extLst>
          </p:cNvPr>
          <p:cNvSpPr txBox="1"/>
          <p:nvPr/>
        </p:nvSpPr>
        <p:spPr>
          <a:xfrm>
            <a:off x="307649" y="2239970"/>
            <a:ext cx="11764147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Tangtawn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gam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nuam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zotlai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in, </a:t>
            </a:r>
          </a:p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Lungkham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buaina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meipi'n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bawm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</a:p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Nopna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leh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dahnate'n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tuam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zel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</a:t>
            </a:r>
          </a:p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Lungkham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buaina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khen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gam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ma'n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zaw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.</a:t>
            </a:r>
            <a:endParaRPr lang="en-US" sz="48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AAD162C8-DE1C-5D4C-B5F7-8C90ACAEBE3D}"/>
              </a:ext>
            </a:extLst>
          </p:cNvPr>
          <p:cNvSpPr txBox="1"/>
          <p:nvPr/>
        </p:nvSpPr>
        <p:spPr>
          <a:xfrm>
            <a:off x="120202" y="1198775"/>
            <a:ext cx="1195159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</a:t>
            </a:r>
            <a:r>
              <a:rPr lang="en-US" sz="2500" b="1" dirty="0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465)</a:t>
            </a:r>
            <a:endParaRPr lang="en-US" sz="2500" b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3104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482706"/>
            <a:ext cx="11951594" cy="842851"/>
          </a:xfrm>
        </p:spPr>
        <p:txBody>
          <a:bodyPr>
            <a:normAutofit/>
          </a:bodyPr>
          <a:lstStyle/>
          <a:p>
            <a:r>
              <a:rPr lang="sv-SE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JESU LOU IN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CC2F18CB-5B6E-5A4B-9C23-0C864015E06C}"/>
              </a:ext>
            </a:extLst>
          </p:cNvPr>
          <p:cNvSpPr txBox="1"/>
          <p:nvPr/>
        </p:nvSpPr>
        <p:spPr>
          <a:xfrm>
            <a:off x="307649" y="1829772"/>
            <a:ext cx="11764147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Jesu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lou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in,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damlai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khovel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hinna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bangmah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lou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mai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ahi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 </a:t>
            </a:r>
          </a:p>
          <a:p>
            <a:pPr algn="ctr"/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Khovel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pilna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zong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haihuai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lel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hi,</a:t>
            </a:r>
          </a:p>
          <a:p>
            <a:pPr algn="ctr"/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Hihhang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mang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Jesu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toh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bangkim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hih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theih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ahi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.</a:t>
            </a:r>
            <a:endParaRPr lang="en-US" sz="4800" b="1" i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4297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482706"/>
            <a:ext cx="11951594" cy="842851"/>
          </a:xfrm>
        </p:spPr>
        <p:txBody>
          <a:bodyPr>
            <a:normAutofit/>
          </a:bodyPr>
          <a:lstStyle/>
          <a:p>
            <a:r>
              <a:rPr lang="sv-SE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JESU LOU IN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CC2F18CB-5B6E-5A4B-9C23-0C864015E06C}"/>
              </a:ext>
            </a:extLst>
          </p:cNvPr>
          <p:cNvSpPr txBox="1"/>
          <p:nvPr/>
        </p:nvSpPr>
        <p:spPr>
          <a:xfrm>
            <a:off x="307649" y="2239970"/>
            <a:ext cx="11764147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Lungkham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buai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ni'n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panpih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</a:p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Lusun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mangbat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ni'n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zong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nem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</a:p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Gentheih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taksap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ni'n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taisan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lou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 </a:t>
            </a:r>
          </a:p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Mang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Jesu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ah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bangkim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hih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theih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ahi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.</a:t>
            </a:r>
            <a:endParaRPr lang="en-US" sz="48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2252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482706"/>
            <a:ext cx="11951594" cy="842851"/>
          </a:xfrm>
        </p:spPr>
        <p:txBody>
          <a:bodyPr>
            <a:normAutofit/>
          </a:bodyPr>
          <a:lstStyle/>
          <a:p>
            <a:r>
              <a:rPr lang="sv-SE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JESU LOU IN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CC2F18CB-5B6E-5A4B-9C23-0C864015E06C}"/>
              </a:ext>
            </a:extLst>
          </p:cNvPr>
          <p:cNvSpPr txBox="1"/>
          <p:nvPr/>
        </p:nvSpPr>
        <p:spPr>
          <a:xfrm>
            <a:off x="307649" y="1829772"/>
            <a:ext cx="11764147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Jesu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lou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in,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damlai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khovel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hinna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bangmah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lou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mai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ahi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 </a:t>
            </a:r>
          </a:p>
          <a:p>
            <a:pPr algn="ctr"/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Khovel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pilna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zong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haihuai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lel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hi,</a:t>
            </a:r>
          </a:p>
          <a:p>
            <a:pPr algn="ctr"/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Hihhang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mang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Jesu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toh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bangkim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hih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theih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ahi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.</a:t>
            </a:r>
            <a:endParaRPr lang="en-US" sz="4800" b="1" i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3539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482706"/>
            <a:ext cx="11951594" cy="842851"/>
          </a:xfrm>
        </p:spPr>
        <p:txBody>
          <a:bodyPr>
            <a:normAutofit/>
          </a:bodyPr>
          <a:lstStyle/>
          <a:p>
            <a:r>
              <a:rPr lang="sv-SE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JESU LOU IN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CC2F18CB-5B6E-5A4B-9C23-0C864015E06C}"/>
              </a:ext>
            </a:extLst>
          </p:cNvPr>
          <p:cNvSpPr txBox="1"/>
          <p:nvPr/>
        </p:nvSpPr>
        <p:spPr>
          <a:xfrm>
            <a:off x="307649" y="2239970"/>
            <a:ext cx="11764147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Theipi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kungte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paaklun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lou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in, </a:t>
            </a:r>
          </a:p>
          <a:p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Lou in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nek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piangsak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lou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in,</a:t>
            </a:r>
          </a:p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Huangsung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ganta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mangthang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zong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 </a:t>
            </a:r>
          </a:p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kipak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Toupa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hotdamna'h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.</a:t>
            </a:r>
            <a:endParaRPr lang="en-US" sz="48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41152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482706"/>
            <a:ext cx="11951594" cy="842851"/>
          </a:xfrm>
        </p:spPr>
        <p:txBody>
          <a:bodyPr>
            <a:normAutofit/>
          </a:bodyPr>
          <a:lstStyle/>
          <a:p>
            <a:r>
              <a:rPr lang="sv-SE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JESU LOU IN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CC2F18CB-5B6E-5A4B-9C23-0C864015E06C}"/>
              </a:ext>
            </a:extLst>
          </p:cNvPr>
          <p:cNvSpPr txBox="1"/>
          <p:nvPr/>
        </p:nvSpPr>
        <p:spPr>
          <a:xfrm>
            <a:off x="307649" y="1829772"/>
            <a:ext cx="11764147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Jesu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lou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in,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damlai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khovel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hinna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bangmah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lou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mai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ahi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 </a:t>
            </a:r>
          </a:p>
          <a:p>
            <a:pPr algn="ctr"/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Khovel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pilna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zong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haihuai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lel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hi,</a:t>
            </a:r>
          </a:p>
          <a:p>
            <a:pPr algn="ctr"/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Hihhang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mang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Jesu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toh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bangkim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hih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theih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ahi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.</a:t>
            </a:r>
            <a:endParaRPr lang="en-US" sz="4800" b="1" i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32956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482706"/>
            <a:ext cx="11951594" cy="842851"/>
          </a:xfrm>
        </p:spPr>
        <p:txBody>
          <a:bodyPr>
            <a:normAutofit/>
          </a:bodyPr>
          <a:lstStyle/>
          <a:p>
            <a:r>
              <a:rPr lang="sv-SE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JESU LOU IN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CC2F18CB-5B6E-5A4B-9C23-0C864015E06C}"/>
              </a:ext>
            </a:extLst>
          </p:cNvPr>
          <p:cNvSpPr txBox="1"/>
          <p:nvPr/>
        </p:nvSpPr>
        <p:spPr>
          <a:xfrm>
            <a:off x="307649" y="2239970"/>
            <a:ext cx="11764147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Belampu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hoih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mang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Jesu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</a:p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Hatloute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panpihtu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ahi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</a:t>
            </a:r>
          </a:p>
          <a:p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nungzuitute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taisan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ngeilou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</a:p>
          <a:p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makaitu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nunnem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zaidam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ahi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.</a:t>
            </a:r>
            <a:endParaRPr lang="en-US" sz="48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05785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482706"/>
            <a:ext cx="11951594" cy="842851"/>
          </a:xfrm>
        </p:spPr>
        <p:txBody>
          <a:bodyPr>
            <a:normAutofit/>
          </a:bodyPr>
          <a:lstStyle/>
          <a:p>
            <a:r>
              <a:rPr lang="sv-SE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JESU LOU IN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CC2F18CB-5B6E-5A4B-9C23-0C864015E06C}"/>
              </a:ext>
            </a:extLst>
          </p:cNvPr>
          <p:cNvSpPr txBox="1"/>
          <p:nvPr/>
        </p:nvSpPr>
        <p:spPr>
          <a:xfrm>
            <a:off x="307649" y="1829772"/>
            <a:ext cx="11764147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Jesu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lou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in,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damlai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khovel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hinna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bangmah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lou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mai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ahi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 </a:t>
            </a:r>
          </a:p>
          <a:p>
            <a:pPr algn="ctr"/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Khovel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pilna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zong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haihuai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lel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hi,</a:t>
            </a:r>
          </a:p>
          <a:p>
            <a:pPr algn="ctr"/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Hihhang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mang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Jesu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toh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bangkim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hih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theih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ahi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.</a:t>
            </a:r>
            <a:endParaRPr lang="en-US" sz="4800" b="1" i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1034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</TotalTime>
  <Words>248</Words>
  <Application>Microsoft Office PowerPoint</Application>
  <PresentationFormat>Widescreen</PresentationFormat>
  <Paragraphs>37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JESU LOU IN</vt:lpstr>
      <vt:lpstr>JESU LOU IN</vt:lpstr>
      <vt:lpstr>JESU LOU IN</vt:lpstr>
      <vt:lpstr>JESU LOU IN</vt:lpstr>
      <vt:lpstr>JESU LOU IN</vt:lpstr>
      <vt:lpstr>JESU LOU IN</vt:lpstr>
      <vt:lpstr>JESU LOU IN</vt:lpstr>
      <vt:lpstr>JESU LOU IN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 HONPINA KEI DI’N</dc:title>
  <dc:creator>Summinlun Vualnam</dc:creator>
  <cp:lastModifiedBy>Microsoft account</cp:lastModifiedBy>
  <cp:revision>25</cp:revision>
  <dcterms:created xsi:type="dcterms:W3CDTF">2022-11-04T11:26:29Z</dcterms:created>
  <dcterms:modified xsi:type="dcterms:W3CDTF">2024-04-09T06:03:56Z</dcterms:modified>
</cp:coreProperties>
</file>