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9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2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3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2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5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0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8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EA32A-DAD7-A743-A6AD-94E57540F9AC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ACACD-F0D4-804F-9C89-3609140E5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17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 THUPINA TAMPI KIGEN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07649" y="2239970"/>
            <a:ext cx="1176414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tampi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kigen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Kou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Pathian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khopi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Zion; 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thuchiam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pel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ngeiloupa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 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tenna'ng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bawl hi.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AD162C8-DE1C-5D4C-B5F7-8C90ACAEBE3D}"/>
              </a:ext>
            </a:extLst>
          </p:cNvPr>
          <p:cNvSpPr txBox="1"/>
          <p:nvPr/>
        </p:nvSpPr>
        <p:spPr>
          <a:xfrm>
            <a:off x="120202" y="1198775"/>
            <a:ext cx="119515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443)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10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 THUPINA TAMPI KIGEN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07649" y="1675947"/>
            <a:ext cx="1176414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Tangtawn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suangpi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kinga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Bang in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lingsak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hiam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? 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Hotdamna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kulhpi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-um, 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Gal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khempeuh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laukei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 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Hotdamna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kulhpi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-um, 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Gal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khempeuh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laukei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ding. 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12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 THUPINA TAMPI KIGEN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07649" y="2239970"/>
            <a:ext cx="1176414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En in,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hinna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tuite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Tangtawn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pan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nak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nei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 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Nangma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tate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khempeuh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dawn, 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Gilkial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dangtak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lau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beisak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713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 THUPINA TAMPI KIGEN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07649" y="1675947"/>
            <a:ext cx="1176414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Dangtak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khempeuh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di'n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luang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Kuahiam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dangtak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bah ding? 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Hehpihna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piapa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bang in 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Tangtawn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dong in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den hi. 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Hehpihna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piapa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bang in </a:t>
            </a:r>
          </a:p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Tangtawn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dong in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den hi.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777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 THUPINA TAMPI KIGEN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07649" y="2239970"/>
            <a:ext cx="1176414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tenna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khempeuh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ah, 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Meikuang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meipi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kilak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 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Vangletna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bitna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hi, 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ompihna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989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 THUPINA TAMPI KIGEN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07649" y="1675947"/>
            <a:ext cx="1176414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Sunchin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pia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Amah, 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kouh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dawngpa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Amah, 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Amah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phatna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mangtutphah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tungtou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hen. 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Amah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phatna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Hosana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mangtutphah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tungtou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hen.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340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 THUPINA TAMPI KIGEN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07649" y="2239970"/>
            <a:ext cx="1176414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Hondampa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N’on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hehpih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man a, 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khopi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sung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No'n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piakleh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 </a:t>
            </a:r>
          </a:p>
          <a:p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simmoh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hang in, </a:t>
            </a:r>
          </a:p>
          <a:p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min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suang</a:t>
            </a:r>
            <a:r>
              <a:rPr lang="en-US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hi.</a:t>
            </a:r>
            <a:endParaRPr lang="en-US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730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18261-A1D2-E740-B72E-0F8916996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" y="482706"/>
            <a:ext cx="11951594" cy="842851"/>
          </a:xfrm>
        </p:spPr>
        <p:txBody>
          <a:bodyPr>
            <a:normAutofit/>
          </a:bodyPr>
          <a:lstStyle/>
          <a:p>
            <a:r>
              <a:rPr lang="sv-SE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 THUPINA TAMPI KIGEN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2F18CB-5B6E-5A4B-9C23-0C864015E06C}"/>
              </a:ext>
            </a:extLst>
          </p:cNvPr>
          <p:cNvSpPr txBox="1"/>
          <p:nvPr/>
        </p:nvSpPr>
        <p:spPr>
          <a:xfrm>
            <a:off x="307649" y="1675947"/>
            <a:ext cx="1176414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Leitung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nopna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mangthang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tawntung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 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vangletna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khempeuh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toh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tawntung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lungdamna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taktak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Zion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tate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kia'n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nei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hi. 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tawntung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lungdamna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taktak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Zion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tate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kia'n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nei</a:t>
            </a:r>
            <a:r>
              <a:rPr lang="en-US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hi.</a:t>
            </a:r>
            <a:endParaRPr lang="en-US" sz="48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979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274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NA THUPINA TAMPI KIGEN</vt:lpstr>
      <vt:lpstr>NA THUPINA TAMPI KIGEN</vt:lpstr>
      <vt:lpstr>NA THUPINA TAMPI KIGEN</vt:lpstr>
      <vt:lpstr>NA THUPINA TAMPI KIGEN</vt:lpstr>
      <vt:lpstr>NA THUPINA TAMPI KIGEN</vt:lpstr>
      <vt:lpstr>NA THUPINA TAMPI KIGEN</vt:lpstr>
      <vt:lpstr>NA THUPINA TAMPI KIGEN</vt:lpstr>
      <vt:lpstr>NA THUPINA TAMPI KIGEN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HONPINA KEI DI’N</dc:title>
  <dc:creator>Summinlun Vualnam</dc:creator>
  <cp:lastModifiedBy>Microsoft account</cp:lastModifiedBy>
  <cp:revision>24</cp:revision>
  <dcterms:created xsi:type="dcterms:W3CDTF">2022-11-04T11:26:29Z</dcterms:created>
  <dcterms:modified xsi:type="dcterms:W3CDTF">2024-04-09T05:56:15Z</dcterms:modified>
</cp:coreProperties>
</file>