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LAMTAWN IN JESU KA ZUI ZEL DING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ahihman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pomtak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D162C8-DE1C-5D4C-B5F7-8C90ACAEBE3D}"/>
              </a:ext>
            </a:extLst>
          </p:cNvPr>
          <p:cNvSpPr txBox="1"/>
          <p:nvPr/>
        </p:nvSpPr>
        <p:spPr>
          <a:xfrm>
            <a:off x="120202" y="1198775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439)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LAMTAWN IN JESU KA ZUI ZEL DING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ding: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Van-gam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tunpih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 kiang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88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LAMTAWN IN JESU KA ZUI ZEL DING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Haksatna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thagui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den ding a,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khelhna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paisan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054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LAMTAWN IN JESU KA ZUI ZEL DING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ding: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Van-gam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tunpih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 kiang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211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LAMTAWN IN JESU KA ZUI ZEL DING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Siangthou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ding hi;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hihsiangthou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 Amah bang ding in,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Van-gam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hihthupi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 ding.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03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LAMTAWN IN JESU KA ZUI ZEL DING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ding: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Van-gam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tunpih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 kiang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85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LAMTAWN IN JESU KA ZUI ZEL DING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Mite’n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simmoh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mahleh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pomtak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 kiang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947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LAMTAWN IN JESU KA ZUI ZEL DING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zel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ding: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Van-gam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tunpih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A kiang 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99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325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LAMTAWN IN JESU KA ZUI ZEL DING</vt:lpstr>
      <vt:lpstr>LAMTAWN IN JESU KA ZUI ZEL DING</vt:lpstr>
      <vt:lpstr>LAMTAWN IN JESU KA ZUI ZEL DING</vt:lpstr>
      <vt:lpstr>LAMTAWN IN JESU KA ZUI ZEL DING</vt:lpstr>
      <vt:lpstr>LAMTAWN IN JESU KA ZUI ZEL DING</vt:lpstr>
      <vt:lpstr>LAMTAWN IN JESU KA ZUI ZEL DING</vt:lpstr>
      <vt:lpstr>LAMTAWN IN JESU KA ZUI ZEL DING</vt:lpstr>
      <vt:lpstr>LAMTAWN IN JESU KA ZUI ZEL 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21</cp:revision>
  <dcterms:created xsi:type="dcterms:W3CDTF">2022-11-04T11:26:29Z</dcterms:created>
  <dcterms:modified xsi:type="dcterms:W3CDTF">2024-04-09T05:49:44Z</dcterms:modified>
</cp:coreProperties>
</file>