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 smtClean="0">
                <a:latin typeface="Vollkorn Black" pitchFamily="2" charset="0"/>
                <a:ea typeface="Vollkorn Black" pitchFamily="2" charset="0"/>
              </a:rPr>
              <a:t>TUL NGEILOU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389)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kiang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 ding,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Dahna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kilel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Damsung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khosak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buaina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haksatna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Leigim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haksatna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thuakte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 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TUL NGEILOU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nunnopna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Na gam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chia’n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5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TUL NGEILOU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5" y="1562783"/>
            <a:ext cx="11821886" cy="4463548"/>
          </a:xfrm>
        </p:spPr>
        <p:txBody>
          <a:bodyPr>
            <a:no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Hun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lenmual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nunnate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liampih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a;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Theihlouh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lungnopna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uh;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lungnopna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7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TUL NGEILOU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nunnopna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Na gam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chia’n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27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TUL NGEILOU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5" y="1562783"/>
            <a:ext cx="11821886" cy="4463548"/>
          </a:xfrm>
        </p:spPr>
        <p:txBody>
          <a:bodyPr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Vangnei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kisa’ng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e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ngaihsut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kisa’ng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lunggel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neisakta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buainate’n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sukkhak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Tawntung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lungnopna’n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gam,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0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TUL NGEILOU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nunnopna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Na gam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chia’n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07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240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12</cp:revision>
  <dcterms:created xsi:type="dcterms:W3CDTF">2022-05-28T15:29:57Z</dcterms:created>
  <dcterms:modified xsi:type="dcterms:W3CDTF">2024-04-28T13:07:01Z</dcterms:modified>
</cp:coreProperties>
</file>