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8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2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2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9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65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31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9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3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0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87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6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062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5000" dirty="0" smtClean="0">
                <a:latin typeface="Vollkorn Black" pitchFamily="2" charset="0"/>
                <a:ea typeface="Vollkorn Black" pitchFamily="2" charset="0"/>
              </a:rPr>
              <a:t>JESU KIANG AH KA BIT DING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E688411-B145-E54E-84D2-8F8E3CE8002E}"/>
              </a:ext>
            </a:extLst>
          </p:cNvPr>
          <p:cNvSpPr txBox="1"/>
          <p:nvPr/>
        </p:nvSpPr>
        <p:spPr>
          <a:xfrm>
            <a:off x="386862" y="1014914"/>
            <a:ext cx="114182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(PATHIAN NGAIHLA </a:t>
            </a:r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385)</a:t>
            </a:r>
            <a:endParaRPr lang="en-US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785257"/>
            <a:ext cx="11418276" cy="4467497"/>
          </a:xfrm>
        </p:spPr>
        <p:txBody>
          <a:bodyPr>
            <a:normAutofit/>
          </a:bodyPr>
          <a:lstStyle/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kiang ah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bit ding,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angsung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nuamtak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ah;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khawl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 a,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Ama’n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liahkhuh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ding;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Aw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angelte’n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aw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suah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uh gam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apan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in;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La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ngaihtak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luigal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apan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in.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94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5000" dirty="0">
                <a:latin typeface="Vollkorn Black" pitchFamily="2" charset="0"/>
                <a:ea typeface="Vollkorn Black" pitchFamily="2" charset="0"/>
              </a:rPr>
              <a:t>JESU KIANG AH KA BIT DING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541417"/>
            <a:ext cx="11418276" cy="4476205"/>
          </a:xfrm>
        </p:spPr>
        <p:txBody>
          <a:bodyPr anchor="ctr">
            <a:noAutofit/>
          </a:bodyPr>
          <a:lstStyle/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 Na kiang ah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ut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ittu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pen;</a:t>
            </a: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 Na kiang ah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ut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Haksatna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bei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mateng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 Nang in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liahkhuh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in.</a:t>
            </a:r>
            <a:endParaRPr lang="en-IN" sz="5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456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5000" dirty="0">
                <a:latin typeface="Vollkorn Black" pitchFamily="2" charset="0"/>
                <a:ea typeface="Vollkorn Black" pitchFamily="2" charset="0"/>
              </a:rPr>
              <a:t>JESU KIANG AH KA BIT DING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17715" y="1562783"/>
            <a:ext cx="11821886" cy="4463548"/>
          </a:xfrm>
        </p:spPr>
        <p:txBody>
          <a:bodyPr>
            <a:noAutofit/>
          </a:bodyPr>
          <a:lstStyle/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kiang ah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bit </a:t>
            </a:r>
            <a:r>
              <a:rPr lang="en-IN" sz="4400" dirty="0" smtClean="0">
                <a:latin typeface="Vollkorn" pitchFamily="2" charset="0"/>
                <a:ea typeface="Vollkorn" pitchFamily="2" charset="0"/>
              </a:rPr>
              <a:t>ding, </a:t>
            </a:r>
            <a:r>
              <a:rPr lang="en-IN" sz="4400" dirty="0" err="1" smtClean="0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 smtClean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buaina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bei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ta ding;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Khemnate’n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hihbuai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Sual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hihbuai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Omlou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lungngaihnate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khasiatnate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Mittuite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luang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zel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mahleh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haksat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sung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sawtlou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ding.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578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5000" dirty="0">
                <a:latin typeface="Vollkorn Black" pitchFamily="2" charset="0"/>
                <a:ea typeface="Vollkorn Black" pitchFamily="2" charset="0"/>
              </a:rPr>
              <a:t>JESU KIANG AH KA BIT DING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541417"/>
            <a:ext cx="11418276" cy="4476205"/>
          </a:xfrm>
        </p:spPr>
        <p:txBody>
          <a:bodyPr anchor="ctr">
            <a:noAutofit/>
          </a:bodyPr>
          <a:lstStyle/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 Na kiang ah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ut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ittu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pen;</a:t>
            </a: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 Na kiang ah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ut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Haksatna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bei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mateng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 Nang in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liahkhuh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in.</a:t>
            </a:r>
            <a:endParaRPr lang="en-IN" sz="5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469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5000" dirty="0">
                <a:latin typeface="Vollkorn Black" pitchFamily="2" charset="0"/>
                <a:ea typeface="Vollkorn Black" pitchFamily="2" charset="0"/>
              </a:rPr>
              <a:t>JESU KIANG AH KA BIT DING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17715" y="1410789"/>
            <a:ext cx="11821886" cy="5181600"/>
          </a:xfrm>
        </p:spPr>
        <p:txBody>
          <a:bodyPr>
            <a:noAutofit/>
          </a:bodyPr>
          <a:lstStyle/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 smtClean="0">
                <a:latin typeface="Vollkorn" pitchFamily="2" charset="0"/>
                <a:ea typeface="Vollkorn" pitchFamily="2" charset="0"/>
              </a:rPr>
              <a:t>kipahnapen</a:t>
            </a:r>
            <a:r>
              <a:rPr lang="en-IN" sz="4400" dirty="0" smtClean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dirty="0" err="1" smtClean="0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dirty="0" smtClean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ding’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hi;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Kumkhua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kingakna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Tangtawn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suangpi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ahi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Kei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dia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mun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bawlsaktu'n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Den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pi ding;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Zanmial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nawnlou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 a,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thupina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vak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ta ding.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767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5000" dirty="0">
                <a:latin typeface="Vollkorn Black" pitchFamily="2" charset="0"/>
                <a:ea typeface="Vollkorn Black" pitchFamily="2" charset="0"/>
              </a:rPr>
              <a:t>JESU KIANG AH KA BIT DING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541417"/>
            <a:ext cx="11418276" cy="4476205"/>
          </a:xfrm>
        </p:spPr>
        <p:txBody>
          <a:bodyPr anchor="ctr">
            <a:noAutofit/>
          </a:bodyPr>
          <a:lstStyle/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 Na kiang ah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ut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ittu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pen;</a:t>
            </a: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 Na kiang ah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ut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Haksatna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bei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mateng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 Nang in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liahkhuh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in.</a:t>
            </a:r>
            <a:endParaRPr lang="en-IN" sz="5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006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289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11</cp:revision>
  <dcterms:created xsi:type="dcterms:W3CDTF">2022-05-28T15:29:57Z</dcterms:created>
  <dcterms:modified xsi:type="dcterms:W3CDTF">2024-04-28T12:53:05Z</dcterms:modified>
</cp:coreProperties>
</file>