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 smtClean="0">
                <a:latin typeface="Vollkorn Black" pitchFamily="2" charset="0"/>
                <a:ea typeface="Vollkorn Black" pitchFamily="2" charset="0"/>
              </a:rPr>
              <a:t>JESU KIANG AH KA BIT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385)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kiang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bit ding,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angsung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khawl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liahkhuh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angelte’n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 gam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La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luigal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apan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JESU KIANG AH KA BIT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Na kiang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ut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ittu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pen;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kiang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ut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Haksatna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mateng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Nang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liahkhuh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5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JESU KIANG AH KA BIT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5" y="1562783"/>
            <a:ext cx="11821886" cy="4463548"/>
          </a:xfrm>
        </p:spPr>
        <p:txBody>
          <a:bodyPr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kiang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bit </a:t>
            </a:r>
            <a:r>
              <a:rPr lang="en-IN" sz="4400" dirty="0" smtClean="0">
                <a:latin typeface="Vollkorn" pitchFamily="2" charset="0"/>
                <a:ea typeface="Vollkorn" pitchFamily="2" charset="0"/>
              </a:rPr>
              <a:t>ding, </a:t>
            </a:r>
            <a:r>
              <a:rPr lang="en-IN" sz="4400" dirty="0" err="1" smtClean="0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buaina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 ding;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Khemnate’n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hihbuai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hihbuai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lungngaihnate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khasiatnate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Mittuite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mahleh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haksat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sung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sawtlou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7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JESU KIANG AH KA BIT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Na kiang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ut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ittu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pen;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kiang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ut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Haksatna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mateng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Nang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liahkhuh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6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JESU KIANG AH KA BIT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7715" y="1410789"/>
            <a:ext cx="11821886" cy="5181600"/>
          </a:xfrm>
        </p:spPr>
        <p:txBody>
          <a:bodyPr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 smtClean="0">
                <a:latin typeface="Vollkorn" pitchFamily="2" charset="0"/>
                <a:ea typeface="Vollkorn" pitchFamily="2" charset="0"/>
              </a:rPr>
              <a:t>kipahnapen</a:t>
            </a:r>
            <a:r>
              <a:rPr lang="en-IN" sz="4400" dirty="0" smtClean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 smtClean="0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ding’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Kumkhua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kingakna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Kei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bawlsaktu'n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pi ding;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Zanmial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a,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 ding.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76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>
                <a:latin typeface="Vollkorn Black" pitchFamily="2" charset="0"/>
                <a:ea typeface="Vollkorn Black" pitchFamily="2" charset="0"/>
              </a:rPr>
              <a:t>JESU KIANG AH KA BIT DING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41417"/>
            <a:ext cx="11418276" cy="4476205"/>
          </a:xfrm>
        </p:spPr>
        <p:txBody>
          <a:bodyPr anchor="ctr">
            <a:no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 Na kiang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ut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ittu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pen;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Na kiang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ut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Haksatna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mateng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 Nang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liahkhuh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00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289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11</cp:revision>
  <dcterms:created xsi:type="dcterms:W3CDTF">2022-05-28T15:29:57Z</dcterms:created>
  <dcterms:modified xsi:type="dcterms:W3CDTF">2024-04-28T12:53:05Z</dcterms:modified>
</cp:coreProperties>
</file>