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Vollkorn Black" pitchFamily="2" charset="0"/>
                <a:ea typeface="Vollkorn Black" pitchFamily="2" charset="0"/>
              </a:rPr>
              <a:t>VAN MUN THUPI HEHPIHNA GAM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382)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gam,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Misiangthoute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Amau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kiang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teen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theihna'n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nusia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VAN MUN THUPI HEHPIHNA GAM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nite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inn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sung ah;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Misiangthoute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teenna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gam ah,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Van inn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teeng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5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VAN MUN THUPI HEHPIHNA GAM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thupitak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Teeng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innkuan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khat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 uh;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Huai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Michih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namchihte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7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VAN MUN THUPI HEHPIHNA GAM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nite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inn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sung ah;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Misiangthoute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teenna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gam ah,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Van inn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teeng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810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VAN MUN THUPI HEHPIHNA GAM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gen uh;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Kisakkholh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taksang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0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VAN MUN THUPI HEHPIHNA GAM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nite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inn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sung ah;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Misiangthoute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teenna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gam ah,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Van inn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teeng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318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VAN MUN THUPI HEHPIHNA GAM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Khatkhat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paikhiak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innkuan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It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khantawn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Kim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?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22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VAN MUN THUPI HEHPIHNA GAM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nite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inn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sung ah;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Misiangthoute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teenna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gam ah,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Van inn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teeng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35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256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9</cp:revision>
  <dcterms:created xsi:type="dcterms:W3CDTF">2022-05-28T15:29:57Z</dcterms:created>
  <dcterms:modified xsi:type="dcterms:W3CDTF">2024-04-28T12:46:58Z</dcterms:modified>
</cp:coreProperties>
</file>