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8" r:id="rId3"/>
    <p:sldId id="259" r:id="rId4"/>
    <p:sldId id="262" r:id="rId5"/>
    <p:sldId id="260" r:id="rId6"/>
    <p:sldId id="263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81D9-501F-F84F-BF9F-41821252C85F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latin typeface="Vollkorn Black" pitchFamily="2" charset="0"/>
                <a:ea typeface="Vollkorn Black" pitchFamily="2" charset="0"/>
              </a:rPr>
              <a:t>VAN MUN THUPI HEHPIHNA GAM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E688411-B145-E54E-84D2-8F8E3CE8002E}"/>
              </a:ext>
            </a:extLst>
          </p:cNvPr>
          <p:cNvSpPr txBox="1"/>
          <p:nvPr/>
        </p:nvSpPr>
        <p:spPr>
          <a:xfrm>
            <a:off x="386862" y="10149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NGAIHLA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382)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7"/>
            <a:ext cx="11418276" cy="4467497"/>
          </a:xfrm>
        </p:spPr>
        <p:txBody>
          <a:bodyPr>
            <a:normAutofit/>
          </a:bodyPr>
          <a:lstStyle/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hehpihna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gam,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Misiangthoute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ahi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Amau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kiang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teen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theihna'n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Leitung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vante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nusia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in.</a:t>
            </a:r>
            <a:endParaRPr lang="en-IN" sz="5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Vollkorn Black" pitchFamily="2" charset="0"/>
                <a:ea typeface="Vollkorn Black" pitchFamily="2" charset="0"/>
              </a:rPr>
              <a:t>VAN MUN THUPI HEHPIHNA GAM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41417"/>
            <a:ext cx="11418276" cy="4476205"/>
          </a:xfrm>
        </p:spPr>
        <p:txBody>
          <a:bodyPr anchor="ctr">
            <a:no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Leitung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nite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bei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Den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inn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sung ah;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Misiangthoute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teenna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gam ah,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Van inn ah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teeng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ding.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456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Vollkorn Black" pitchFamily="2" charset="0"/>
                <a:ea typeface="Vollkorn Black" pitchFamily="2" charset="0"/>
              </a:rPr>
              <a:t>VAN MUN THUPI HEHPIHNA GAM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7"/>
            <a:ext cx="11418276" cy="4467497"/>
          </a:xfrm>
        </p:spPr>
        <p:txBody>
          <a:bodyPr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thupitak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Teeng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innkuan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khat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 uh;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Huai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teeng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ding in,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Michih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namchihte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chial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hi.</a:t>
            </a:r>
            <a:endParaRPr lang="en-IN" sz="5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578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Vollkorn Black" pitchFamily="2" charset="0"/>
                <a:ea typeface="Vollkorn Black" pitchFamily="2" charset="0"/>
              </a:rPr>
              <a:t>VAN MUN THUPI HEHPIHNA GAM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41417"/>
            <a:ext cx="11418276" cy="4476205"/>
          </a:xfrm>
        </p:spPr>
        <p:txBody>
          <a:bodyPr anchor="ctr">
            <a:no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Leitung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nite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bei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Den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inn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sung ah;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Misiangthoute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teenna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gam ah,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Van inn ah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teeng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ding.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810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Vollkorn Black" pitchFamily="2" charset="0"/>
                <a:ea typeface="Vollkorn Black" pitchFamily="2" charset="0"/>
              </a:rPr>
              <a:t>VAN MUN THUPI HEHPIHNA GAM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7"/>
            <a:ext cx="11418276" cy="4467497"/>
          </a:xfrm>
        </p:spPr>
        <p:txBody>
          <a:bodyPr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sihna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Hehpihna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gen uh;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Kisakkholh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ahih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lai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taksang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in.</a:t>
            </a:r>
            <a:endParaRPr lang="en-IN" sz="5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0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Vollkorn Black" pitchFamily="2" charset="0"/>
                <a:ea typeface="Vollkorn Black" pitchFamily="2" charset="0"/>
              </a:rPr>
              <a:t>VAN MUN THUPI HEHPIHNA GAM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41417"/>
            <a:ext cx="11418276" cy="4476205"/>
          </a:xfrm>
        </p:spPr>
        <p:txBody>
          <a:bodyPr anchor="ctr">
            <a:no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Leitung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nite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bei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Den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inn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sung ah;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Misiangthoute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teenna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gam ah,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Van inn ah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teeng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ding.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318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Vollkorn Black" pitchFamily="2" charset="0"/>
                <a:ea typeface="Vollkorn Black" pitchFamily="2" charset="0"/>
              </a:rPr>
              <a:t>VAN MUN THUPI HEHPIHNA GAM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785257"/>
            <a:ext cx="11418276" cy="4467497"/>
          </a:xfrm>
        </p:spPr>
        <p:txBody>
          <a:bodyPr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Khatkhat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paikhiak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un,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kiam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uh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innkuan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kim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It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ngaih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khantawn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ah,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Kim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chih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?</a:t>
            </a:r>
            <a:endParaRPr lang="en-IN" sz="5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225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Vollkorn Black" pitchFamily="2" charset="0"/>
                <a:ea typeface="Vollkorn Black" pitchFamily="2" charset="0"/>
              </a:rPr>
              <a:t>VAN MUN THUPI HEHPIHNA GAM</a:t>
            </a:r>
            <a:endParaRPr lang="en-IN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41417"/>
            <a:ext cx="11418276" cy="4476205"/>
          </a:xfrm>
        </p:spPr>
        <p:txBody>
          <a:bodyPr anchor="ctr">
            <a:noAutofit/>
          </a:bodyPr>
          <a:lstStyle/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Leitung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nite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bei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Den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inn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sung ah;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Misiangthoute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teenna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gam ah,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Van inn ah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teeng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ding.</a:t>
            </a:r>
            <a:endParaRPr lang="en-IN" sz="5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350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256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9</cp:revision>
  <dcterms:created xsi:type="dcterms:W3CDTF">2022-05-28T15:29:57Z</dcterms:created>
  <dcterms:modified xsi:type="dcterms:W3CDTF">2024-04-28T12:46:58Z</dcterms:modified>
</cp:coreProperties>
</file>