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Galzou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pawlpi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eimah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namsau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pang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Giloute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363)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5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 dang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Galmun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delhzak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Atawp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namsau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pang ding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3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9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hat in,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hangsan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Kidouna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haksa'n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lauhuai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in hat hi,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gige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3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5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in gal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puanlap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huihmut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adik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gum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Setan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thuneihna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37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thahatna'n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7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GINNA’ GALDOU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sepaih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pawl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in gal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gal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khebul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8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315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GINNA’ GALDOU</vt:lpstr>
      <vt:lpstr>GINNA’ GALDOU</vt:lpstr>
      <vt:lpstr>GINNA’ GALDOU</vt:lpstr>
      <vt:lpstr>GINNA’ GALDOU</vt:lpstr>
      <vt:lpstr>GINNA’ GALDOU</vt:lpstr>
      <vt:lpstr>GINNA’ GALDOU</vt:lpstr>
      <vt:lpstr>GINNA’ GALDOU</vt:lpstr>
      <vt:lpstr>GINNA’ GALDOU</vt:lpstr>
      <vt:lpstr>GINNA’ GALDOU</vt:lpstr>
      <vt:lpstr>GINNA’ GALDOU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20</cp:revision>
  <dcterms:created xsi:type="dcterms:W3CDTF">2022-11-04T11:26:29Z</dcterms:created>
  <dcterms:modified xsi:type="dcterms:W3CDTF">2024-04-09T05:44:29Z</dcterms:modified>
</cp:coreProperties>
</file>