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9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8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7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BUHLAK DING TAMPI OM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vel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buh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tampi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min hi,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at ding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panpih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kinga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ke’n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kinga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zaw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D162C8-DE1C-5D4C-B5F7-8C90ACAEBE3D}"/>
              </a:ext>
            </a:extLst>
          </p:cNvPr>
          <p:cNvSpPr txBox="1"/>
          <p:nvPr/>
        </p:nvSpPr>
        <p:spPr>
          <a:xfrm>
            <a:off x="120202" y="1198775"/>
            <a:ext cx="119515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342)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0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BUHLAK DING TAMPI OM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chi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panpih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ding;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khantawn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tut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hatlai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158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BUHLAK DING TAMPI OM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1667402"/>
            <a:ext cx="1176414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seplouh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man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tampi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mangthanggawpta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mangmang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mawk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uh;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panpih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kuankei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Panpih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mahmah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uh,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manthat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vek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ma un.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054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BUHLAK DING TAMPI OM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1667402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 tum man ding;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Laukha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simseng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mangthang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dingte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itkei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beek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tanla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94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BUHLAK DING TAMPI OM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1667402"/>
            <a:ext cx="1176414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Dakkhia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envel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nailoute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tatlam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theikei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uh;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Lungmuang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tulai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pikhia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kuamah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hondampa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uh;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22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BUHLAK DING TAMPI OM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1667402"/>
            <a:ext cx="1176414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pi ding in,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deih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hi;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kun ding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ua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a,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maanna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321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232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BUHLAK DING TAMPI OM</vt:lpstr>
      <vt:lpstr>BUHLAK DING TAMPI OM</vt:lpstr>
      <vt:lpstr>BUHLAK DING TAMPI OM</vt:lpstr>
      <vt:lpstr>BUHLAK DING TAMPI OM</vt:lpstr>
      <vt:lpstr>BUHLAK DING TAMPI OM</vt:lpstr>
      <vt:lpstr>BUHLAK DING TAMPI OM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HONPINA KEI DI’N</dc:title>
  <dc:creator>Summinlun Vualnam</dc:creator>
  <cp:lastModifiedBy>Microsoft account</cp:lastModifiedBy>
  <cp:revision>19</cp:revision>
  <dcterms:created xsi:type="dcterms:W3CDTF">2022-11-04T11:26:29Z</dcterms:created>
  <dcterms:modified xsi:type="dcterms:W3CDTF">2024-04-09T05:37:03Z</dcterms:modified>
</cp:coreProperties>
</file>