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9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2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3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2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5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0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8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17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LONGKHAWLNA NUAM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222191" y="2595060"/>
            <a:ext cx="1184960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Damsung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tuipi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khelhna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puakgik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Lungkham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vaihlaitak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“Kei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tel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in” chi A aw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nem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zak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ma’n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“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Longkhawlna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” ah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lutta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D162C8-DE1C-5D4C-B5F7-8C90ACAEBE3D}"/>
              </a:ext>
            </a:extLst>
          </p:cNvPr>
          <p:cNvSpPr txBox="1"/>
          <p:nvPr/>
        </p:nvSpPr>
        <p:spPr>
          <a:xfrm>
            <a:off x="120202" y="1547110"/>
            <a:ext cx="119515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30)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104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LONGKHAWLNA NUAM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171196" y="2167771"/>
            <a:ext cx="1184960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khawlta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long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khawlna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bitna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Tuipi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nawnlou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huihpi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bangteng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nun hang in,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bit den hi.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902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LONGKHAWLNA NUAM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171196" y="2167771"/>
            <a:ext cx="1184960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khawlta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long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khawlna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bitna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Tuipi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nawnlou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huihpi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bangteng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nun hang in,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bit den hi.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74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LONGKHAWLNA NUAM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171196" y="2321595"/>
            <a:ext cx="1184960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 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in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kipia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a,</a:t>
            </a:r>
          </a:p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Upna’n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lenkip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den hi;</a:t>
            </a:r>
          </a:p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kolbutte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kha’n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tawlngakna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mu,</a:t>
            </a:r>
          </a:p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Longkhawlna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hi.</a:t>
            </a:r>
            <a:endParaRPr lang="en-US" sz="4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219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LONGKHAWLNA NUAM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171196" y="2167771"/>
            <a:ext cx="1184960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khawlta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long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khawlna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bitna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Tuipi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nawnlou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huihpi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bangteng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nun hang in,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bit den hi.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224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LONGKHAWLNA NUAM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171196" y="2321595"/>
            <a:ext cx="1184960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Toupa’n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damsak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khit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’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Tangthu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hamphatna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la’n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Longkhawlna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inn 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deih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khempeuhte</a:t>
            </a:r>
            <a:endParaRPr lang="en-US" sz="4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Damsak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’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tangthu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hi.</a:t>
            </a:r>
            <a:endParaRPr lang="en-US" sz="4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457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LONGKHAWLNA NUAM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171196" y="2167771"/>
            <a:ext cx="1184960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khawlta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long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khawlna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bitna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Tuipi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nawnlou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huihpi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bangteng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nun hang in,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bit den hi.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670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LONGKHAWLNA NUAM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171196" y="2321595"/>
            <a:ext cx="1184960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it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nuamsa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Johan bang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eite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tang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Ngaihsut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’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’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bitna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khawlna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a,</a:t>
            </a:r>
          </a:p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Huihpi’n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siatna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theilou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hi.</a:t>
            </a:r>
            <a:endParaRPr lang="en-US" sz="4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542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LONGKHAWLNA NUAM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171196" y="2167771"/>
            <a:ext cx="1184960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khawlta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long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khawlna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bitna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Tuipi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nawnlou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huihpi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bangteng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nun hang in,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bit den hi.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584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LONGKHAWLNA NUAM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171196" y="2321595"/>
            <a:ext cx="11849605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 in,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honpa’n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ngak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theitak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ngak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hatna’n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honkhia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ding;</a:t>
            </a:r>
          </a:p>
          <a:p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 in,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khawlsak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’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longkhawlna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ah,</a:t>
            </a:r>
          </a:p>
          <a:p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“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itpa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’ a hi,” chi in.</a:t>
            </a:r>
            <a:endParaRPr lang="en-US" sz="4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856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369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LONGKHAWLNA NUAM</vt:lpstr>
      <vt:lpstr>LONGKHAWLNA NUAM</vt:lpstr>
      <vt:lpstr>LONGKHAWLNA NUAM</vt:lpstr>
      <vt:lpstr>LONGKHAWLNA NUAM</vt:lpstr>
      <vt:lpstr>LONGKHAWLNA NUAM</vt:lpstr>
      <vt:lpstr>LONGKHAWLNA NUAM</vt:lpstr>
      <vt:lpstr>LONGKHAWLNA NUAM</vt:lpstr>
      <vt:lpstr>LONGKHAWLNA NUAM</vt:lpstr>
      <vt:lpstr>LONGKHAWLNA NUAM</vt:lpstr>
      <vt:lpstr>LONGKHAWLNA NUAM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 HONPINA KEI DI’N</dc:title>
  <dc:creator>Summinlun Vualnam</dc:creator>
  <cp:lastModifiedBy>Microsoft account</cp:lastModifiedBy>
  <cp:revision>9</cp:revision>
  <dcterms:created xsi:type="dcterms:W3CDTF">2022-11-04T11:26:29Z</dcterms:created>
  <dcterms:modified xsi:type="dcterms:W3CDTF">2024-04-08T17:47:57Z</dcterms:modified>
</cp:coreProperties>
</file>