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78"/>
  </p:normalViewPr>
  <p:slideViewPr>
    <p:cSldViewPr snapToGrid="0" snapToObjects="1">
      <p:cViewPr varScale="1">
        <p:scale>
          <a:sx n="111" d="100"/>
          <a:sy n="111" d="100"/>
        </p:scale>
        <p:origin x="19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EA32A-DAD7-A743-A6AD-94E57540F9AC}" type="datetimeFigureOut">
              <a:rPr lang="en-US" smtClean="0"/>
              <a:t>4/9/2024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ACACD-F0D4-804F-9C89-3609140E5D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9381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EA32A-DAD7-A743-A6AD-94E57540F9AC}" type="datetimeFigureOut">
              <a:rPr lang="en-US" smtClean="0"/>
              <a:t>4/9/2024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ACACD-F0D4-804F-9C89-3609140E5D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30900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EA32A-DAD7-A743-A6AD-94E57540F9AC}" type="datetimeFigureOut">
              <a:rPr lang="en-US" smtClean="0"/>
              <a:t>4/9/2024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ACACD-F0D4-804F-9C89-3609140E5D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83216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EA32A-DAD7-A743-A6AD-94E57540F9AC}" type="datetimeFigureOut">
              <a:rPr lang="en-US" smtClean="0"/>
              <a:t>4/9/2024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ACACD-F0D4-804F-9C89-3609140E5D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1594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EA32A-DAD7-A743-A6AD-94E57540F9AC}" type="datetimeFigureOut">
              <a:rPr lang="en-US" smtClean="0"/>
              <a:t>4/9/2024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ACACD-F0D4-804F-9C89-3609140E5D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10362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EA32A-DAD7-A743-A6AD-94E57540F9AC}" type="datetimeFigureOut">
              <a:rPr lang="en-US" smtClean="0"/>
              <a:t>4/9/2024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ACACD-F0D4-804F-9C89-3609140E5D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33299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EA32A-DAD7-A743-A6AD-94E57540F9AC}" type="datetimeFigureOut">
              <a:rPr lang="en-US" smtClean="0"/>
              <a:t>4/9/2024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ACACD-F0D4-804F-9C89-3609140E5D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1368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EA32A-DAD7-A743-A6AD-94E57540F9AC}" type="datetimeFigureOut">
              <a:rPr lang="en-US" smtClean="0"/>
              <a:t>4/9/2024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ACACD-F0D4-804F-9C89-3609140E5D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51505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EA32A-DAD7-A743-A6AD-94E57540F9AC}" type="datetimeFigureOut">
              <a:rPr lang="en-US" smtClean="0"/>
              <a:t>4/9/2024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ACACD-F0D4-804F-9C89-3609140E5D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40054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EA32A-DAD7-A743-A6AD-94E57540F9AC}" type="datetimeFigureOut">
              <a:rPr lang="en-US" smtClean="0"/>
              <a:t>4/9/2024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ACACD-F0D4-804F-9C89-3609140E5D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94879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EA32A-DAD7-A743-A6AD-94E57540F9AC}" type="datetimeFigureOut">
              <a:rPr lang="en-US" smtClean="0"/>
              <a:t>4/9/2024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ACACD-F0D4-804F-9C89-3609140E5D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1188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AEA32A-DAD7-A743-A6AD-94E57540F9AC}" type="datetimeFigureOut">
              <a:rPr lang="en-US" smtClean="0"/>
              <a:t>4/9/2024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BACACD-F0D4-804F-9C89-3609140E5D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411759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4318261-A1D2-E740-B72E-0F891699635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0202" y="482706"/>
            <a:ext cx="11951594" cy="842851"/>
          </a:xfrm>
        </p:spPr>
        <p:txBody>
          <a:bodyPr>
            <a:normAutofit/>
          </a:bodyPr>
          <a:lstStyle/>
          <a:p>
            <a:r>
              <a:rPr lang="sv-SE" sz="5000" b="1" dirty="0" smtClean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TOUPA, TUNI’N BANG KA HIH DIA</a:t>
            </a:r>
            <a:endParaRPr lang="en-US" sz="5000" b="1" dirty="0">
              <a:latin typeface="Vollkorn Black" pitchFamily="2" charset="0"/>
              <a:ea typeface="Vollkorn Black" pitchFamily="2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CC2F18CB-5B6E-5A4B-9C23-0C864015E06C}"/>
              </a:ext>
            </a:extLst>
          </p:cNvPr>
          <p:cNvSpPr txBox="1"/>
          <p:nvPr/>
        </p:nvSpPr>
        <p:spPr>
          <a:xfrm>
            <a:off x="560611" y="2239970"/>
            <a:ext cx="11511185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5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Toupa</a:t>
            </a:r>
            <a:r>
              <a:rPr lang="en-US" sz="5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, </a:t>
            </a:r>
            <a:r>
              <a:rPr lang="en-US" sz="5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tuni’n</a:t>
            </a:r>
            <a:r>
              <a:rPr lang="en-US" sz="5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bang </a:t>
            </a:r>
            <a:r>
              <a:rPr lang="en-US" sz="5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ka</a:t>
            </a:r>
            <a:r>
              <a:rPr lang="en-US" sz="5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hih</a:t>
            </a:r>
            <a:r>
              <a:rPr lang="en-US" sz="5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dia</a:t>
            </a:r>
            <a:r>
              <a:rPr lang="en-US" sz="5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, </a:t>
            </a:r>
          </a:p>
          <a:p>
            <a:r>
              <a:rPr lang="en-US" sz="5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Na </a:t>
            </a:r>
            <a:r>
              <a:rPr lang="en-US" sz="5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thu</a:t>
            </a:r>
            <a:r>
              <a:rPr lang="en-US" sz="5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a </a:t>
            </a:r>
            <a:r>
              <a:rPr lang="en-US" sz="5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lamtawn</a:t>
            </a:r>
            <a:r>
              <a:rPr lang="en-US" sz="5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a </a:t>
            </a:r>
            <a:r>
              <a:rPr lang="en-US" sz="5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phuang</a:t>
            </a:r>
            <a:r>
              <a:rPr lang="en-US" sz="5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di’n</a:t>
            </a:r>
            <a:r>
              <a:rPr lang="en-US" sz="5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; </a:t>
            </a:r>
          </a:p>
          <a:p>
            <a:r>
              <a:rPr lang="en-US" sz="5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Tuipi</a:t>
            </a:r>
            <a:r>
              <a:rPr lang="en-US" sz="5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gal a mite </a:t>
            </a:r>
            <a:r>
              <a:rPr lang="en-US" sz="5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hilh</a:t>
            </a:r>
            <a:r>
              <a:rPr lang="en-US" sz="5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di’n</a:t>
            </a:r>
            <a:r>
              <a:rPr lang="en-US" sz="5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,</a:t>
            </a:r>
          </a:p>
          <a:p>
            <a:r>
              <a:rPr lang="en-US" sz="5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Nang a </a:t>
            </a:r>
            <a:r>
              <a:rPr lang="en-US" sz="5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hinna</a:t>
            </a:r>
            <a:r>
              <a:rPr lang="en-US" sz="5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thak</a:t>
            </a:r>
            <a:r>
              <a:rPr lang="en-US" sz="5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kimu</a:t>
            </a:r>
            <a:r>
              <a:rPr lang="en-US" sz="5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thu</a:t>
            </a:r>
            <a:r>
              <a:rPr lang="en-US" sz="5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.</a:t>
            </a:r>
            <a:endParaRPr lang="en-US" sz="5400" dirty="0">
              <a:latin typeface="Vollkorn" pitchFamily="2" charset="0"/>
              <a:ea typeface="Vollkorn" pitchFamily="2" charset="0"/>
              <a:cs typeface="Times New Roman" panose="02020603050405020304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AAD162C8-DE1C-5D4C-B5F7-8C90ACAEBE3D}"/>
              </a:ext>
            </a:extLst>
          </p:cNvPr>
          <p:cNvSpPr txBox="1"/>
          <p:nvPr/>
        </p:nvSpPr>
        <p:spPr>
          <a:xfrm>
            <a:off x="120202" y="1198775"/>
            <a:ext cx="11951594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500" b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(BIAKNA LATE </a:t>
            </a:r>
            <a:r>
              <a:rPr lang="en-US" sz="2500" b="1" dirty="0" smtClean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270)</a:t>
            </a:r>
            <a:endParaRPr lang="en-US" sz="2500" b="1" dirty="0">
              <a:latin typeface="Vollkorn" pitchFamily="2" charset="0"/>
              <a:ea typeface="Vollkorn" pitchFamily="2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31044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4318261-A1D2-E740-B72E-0F891699635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0202" y="482706"/>
            <a:ext cx="11951594" cy="842851"/>
          </a:xfrm>
        </p:spPr>
        <p:txBody>
          <a:bodyPr>
            <a:normAutofit/>
          </a:bodyPr>
          <a:lstStyle/>
          <a:p>
            <a:r>
              <a:rPr lang="sv-SE" sz="5000" b="1" dirty="0" smtClean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TOUPA, TUNI’N BANG KA HIH DIA</a:t>
            </a:r>
            <a:endParaRPr lang="en-US" sz="5000" b="1" dirty="0">
              <a:latin typeface="Vollkorn Black" pitchFamily="2" charset="0"/>
              <a:ea typeface="Vollkorn Black" pitchFamily="2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CC2F18CB-5B6E-5A4B-9C23-0C864015E06C}"/>
              </a:ext>
            </a:extLst>
          </p:cNvPr>
          <p:cNvSpPr txBox="1"/>
          <p:nvPr/>
        </p:nvSpPr>
        <p:spPr>
          <a:xfrm>
            <a:off x="560611" y="2239970"/>
            <a:ext cx="11511185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54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Toupa</a:t>
            </a:r>
            <a:r>
              <a:rPr lang="en-US" sz="5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, </a:t>
            </a:r>
            <a:r>
              <a:rPr lang="en-US" sz="54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tuni’n</a:t>
            </a:r>
            <a:r>
              <a:rPr lang="en-US" sz="5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Na kiang </a:t>
            </a:r>
            <a:r>
              <a:rPr lang="en-US" sz="54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hon</a:t>
            </a:r>
            <a:r>
              <a:rPr lang="en-US" sz="5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54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pi’n</a:t>
            </a:r>
            <a:r>
              <a:rPr lang="en-US" sz="5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, </a:t>
            </a:r>
          </a:p>
          <a:p>
            <a:pPr algn="ctr"/>
            <a:r>
              <a:rPr lang="en-US" sz="54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Zan</a:t>
            </a:r>
            <a:r>
              <a:rPr lang="en-US" sz="5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a ban </a:t>
            </a:r>
            <a:r>
              <a:rPr lang="en-US" sz="54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kal</a:t>
            </a:r>
            <a:r>
              <a:rPr lang="en-US" sz="5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54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khat</a:t>
            </a:r>
            <a:r>
              <a:rPr lang="en-US" sz="5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54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beek</a:t>
            </a:r>
            <a:r>
              <a:rPr lang="en-US" sz="5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54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suan</a:t>
            </a:r>
            <a:r>
              <a:rPr lang="en-US" sz="5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54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di’n</a:t>
            </a:r>
            <a:r>
              <a:rPr lang="en-US" sz="5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;            </a:t>
            </a:r>
          </a:p>
          <a:p>
            <a:pPr algn="ctr"/>
            <a:r>
              <a:rPr lang="en-US" sz="5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A ma sang a </a:t>
            </a:r>
            <a:r>
              <a:rPr lang="en-US" sz="54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nak</a:t>
            </a:r>
            <a:r>
              <a:rPr lang="en-US" sz="5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54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sepzaw</a:t>
            </a:r>
            <a:r>
              <a:rPr lang="en-US" sz="5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54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di’n</a:t>
            </a:r>
            <a:r>
              <a:rPr lang="en-US" sz="5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,</a:t>
            </a:r>
          </a:p>
          <a:p>
            <a:pPr algn="ctr"/>
            <a:r>
              <a:rPr lang="en-US" sz="54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Zoh</a:t>
            </a:r>
            <a:r>
              <a:rPr lang="en-US" sz="5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54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tanpha</a:t>
            </a:r>
            <a:r>
              <a:rPr lang="en-US" sz="5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54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Toupa’n</a:t>
            </a:r>
            <a:r>
              <a:rPr lang="en-US" sz="5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54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hon</a:t>
            </a:r>
            <a:r>
              <a:rPr lang="en-US" sz="5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pi in.</a:t>
            </a:r>
            <a:endParaRPr lang="en-US" sz="5400" b="1" i="1" dirty="0">
              <a:latin typeface="Vollkorn" pitchFamily="2" charset="0"/>
              <a:ea typeface="Vollkorn" pitchFamily="2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3022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4318261-A1D2-E740-B72E-0F891699635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0202" y="482706"/>
            <a:ext cx="11951594" cy="842851"/>
          </a:xfrm>
        </p:spPr>
        <p:txBody>
          <a:bodyPr>
            <a:normAutofit/>
          </a:bodyPr>
          <a:lstStyle/>
          <a:p>
            <a:r>
              <a:rPr lang="sv-SE" sz="5000" b="1" dirty="0" smtClean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TOUPA, TUNI’N BANG KA HIH DIA</a:t>
            </a:r>
            <a:endParaRPr lang="en-US" sz="5000" b="1" dirty="0">
              <a:latin typeface="Vollkorn Black" pitchFamily="2" charset="0"/>
              <a:ea typeface="Vollkorn Black" pitchFamily="2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CC2F18CB-5B6E-5A4B-9C23-0C864015E06C}"/>
              </a:ext>
            </a:extLst>
          </p:cNvPr>
          <p:cNvSpPr txBox="1"/>
          <p:nvPr/>
        </p:nvSpPr>
        <p:spPr>
          <a:xfrm>
            <a:off x="560611" y="2239970"/>
            <a:ext cx="11511185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5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Toupa</a:t>
            </a:r>
            <a:r>
              <a:rPr lang="en-US" sz="5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khukdin</a:t>
            </a:r>
            <a:r>
              <a:rPr lang="en-US" sz="5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in </a:t>
            </a:r>
            <a:r>
              <a:rPr lang="en-US" sz="5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k’ong</a:t>
            </a:r>
            <a:r>
              <a:rPr lang="en-US" sz="5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thuum</a:t>
            </a:r>
            <a:r>
              <a:rPr lang="en-US" sz="5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ding, </a:t>
            </a:r>
          </a:p>
          <a:p>
            <a:r>
              <a:rPr lang="en-US" sz="5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Tuni</a:t>
            </a:r>
            <a:r>
              <a:rPr lang="en-US" sz="5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a Na </a:t>
            </a:r>
            <a:r>
              <a:rPr lang="en-US" sz="5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thu</a:t>
            </a:r>
            <a:r>
              <a:rPr lang="en-US" sz="5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phuangte</a:t>
            </a:r>
            <a:r>
              <a:rPr lang="en-US" sz="5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di’n</a:t>
            </a:r>
            <a:r>
              <a:rPr lang="en-US" sz="5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; </a:t>
            </a:r>
          </a:p>
          <a:p>
            <a:r>
              <a:rPr lang="en-US" sz="5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Gamdang</a:t>
            </a:r>
            <a:r>
              <a:rPr lang="en-US" sz="5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a </a:t>
            </a:r>
            <a:r>
              <a:rPr lang="en-US" sz="5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teeng</a:t>
            </a:r>
            <a:r>
              <a:rPr lang="en-US" sz="5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mite ding </a:t>
            </a:r>
            <a:r>
              <a:rPr lang="en-US" sz="5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leh</a:t>
            </a:r>
            <a:r>
              <a:rPr lang="en-US" sz="5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,</a:t>
            </a:r>
          </a:p>
          <a:p>
            <a:r>
              <a:rPr lang="en-US" sz="5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Nang a </a:t>
            </a:r>
            <a:r>
              <a:rPr lang="en-US" sz="5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kipia</a:t>
            </a:r>
            <a:r>
              <a:rPr lang="en-US" sz="5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ding mite </a:t>
            </a:r>
            <a:r>
              <a:rPr lang="en-US" sz="5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di’n</a:t>
            </a:r>
            <a:r>
              <a:rPr lang="en-US" sz="5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.</a:t>
            </a:r>
            <a:endParaRPr lang="en-US" sz="5400" dirty="0">
              <a:latin typeface="Vollkorn" pitchFamily="2" charset="0"/>
              <a:ea typeface="Vollkorn" pitchFamily="2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13984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4318261-A1D2-E740-B72E-0F891699635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0202" y="482706"/>
            <a:ext cx="11951594" cy="842851"/>
          </a:xfrm>
        </p:spPr>
        <p:txBody>
          <a:bodyPr>
            <a:normAutofit/>
          </a:bodyPr>
          <a:lstStyle/>
          <a:p>
            <a:r>
              <a:rPr lang="sv-SE" sz="5000" b="1" dirty="0" smtClean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TOUPA, TUNI’N BANG KA HIH DIA</a:t>
            </a:r>
            <a:endParaRPr lang="en-US" sz="5000" b="1" dirty="0">
              <a:latin typeface="Vollkorn Black" pitchFamily="2" charset="0"/>
              <a:ea typeface="Vollkorn Black" pitchFamily="2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CC2F18CB-5B6E-5A4B-9C23-0C864015E06C}"/>
              </a:ext>
            </a:extLst>
          </p:cNvPr>
          <p:cNvSpPr txBox="1"/>
          <p:nvPr/>
        </p:nvSpPr>
        <p:spPr>
          <a:xfrm>
            <a:off x="560611" y="2239970"/>
            <a:ext cx="11511185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54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Toupa</a:t>
            </a:r>
            <a:r>
              <a:rPr lang="en-US" sz="5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, </a:t>
            </a:r>
            <a:r>
              <a:rPr lang="en-US" sz="54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tuni’n</a:t>
            </a:r>
            <a:r>
              <a:rPr lang="en-US" sz="5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Na kiang </a:t>
            </a:r>
            <a:r>
              <a:rPr lang="en-US" sz="54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hon</a:t>
            </a:r>
            <a:r>
              <a:rPr lang="en-US" sz="5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54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pi’n</a:t>
            </a:r>
            <a:r>
              <a:rPr lang="en-US" sz="5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, </a:t>
            </a:r>
          </a:p>
          <a:p>
            <a:pPr algn="ctr"/>
            <a:r>
              <a:rPr lang="en-US" sz="54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Zan</a:t>
            </a:r>
            <a:r>
              <a:rPr lang="en-US" sz="5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a ban </a:t>
            </a:r>
            <a:r>
              <a:rPr lang="en-US" sz="54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kal</a:t>
            </a:r>
            <a:r>
              <a:rPr lang="en-US" sz="5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54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khat</a:t>
            </a:r>
            <a:r>
              <a:rPr lang="en-US" sz="5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54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beek</a:t>
            </a:r>
            <a:r>
              <a:rPr lang="en-US" sz="5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54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suan</a:t>
            </a:r>
            <a:r>
              <a:rPr lang="en-US" sz="5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54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di’n</a:t>
            </a:r>
            <a:r>
              <a:rPr lang="en-US" sz="5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;            </a:t>
            </a:r>
          </a:p>
          <a:p>
            <a:pPr algn="ctr"/>
            <a:r>
              <a:rPr lang="en-US" sz="5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A ma sang a </a:t>
            </a:r>
            <a:r>
              <a:rPr lang="en-US" sz="54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nak</a:t>
            </a:r>
            <a:r>
              <a:rPr lang="en-US" sz="5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54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sepzaw</a:t>
            </a:r>
            <a:r>
              <a:rPr lang="en-US" sz="5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54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di’n</a:t>
            </a:r>
            <a:r>
              <a:rPr lang="en-US" sz="5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,</a:t>
            </a:r>
          </a:p>
          <a:p>
            <a:pPr algn="ctr"/>
            <a:r>
              <a:rPr lang="en-US" sz="54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Zoh</a:t>
            </a:r>
            <a:r>
              <a:rPr lang="en-US" sz="5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54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tanpha</a:t>
            </a:r>
            <a:r>
              <a:rPr lang="en-US" sz="5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54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Toupa’n</a:t>
            </a:r>
            <a:r>
              <a:rPr lang="en-US" sz="5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54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hon</a:t>
            </a:r>
            <a:r>
              <a:rPr lang="en-US" sz="5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pi in.</a:t>
            </a:r>
            <a:endParaRPr lang="en-US" sz="5400" b="1" i="1" dirty="0">
              <a:latin typeface="Vollkorn" pitchFamily="2" charset="0"/>
              <a:ea typeface="Vollkorn" pitchFamily="2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77407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4318261-A1D2-E740-B72E-0F891699635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0202" y="482706"/>
            <a:ext cx="11951594" cy="842851"/>
          </a:xfrm>
        </p:spPr>
        <p:txBody>
          <a:bodyPr>
            <a:normAutofit/>
          </a:bodyPr>
          <a:lstStyle/>
          <a:p>
            <a:r>
              <a:rPr lang="sv-SE" sz="5000" b="1" dirty="0" smtClean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TOUPA, TUNI’N BANG KA HIH DIA</a:t>
            </a:r>
            <a:endParaRPr lang="en-US" sz="5000" b="1" dirty="0">
              <a:latin typeface="Vollkorn Black" pitchFamily="2" charset="0"/>
              <a:ea typeface="Vollkorn Black" pitchFamily="2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CC2F18CB-5B6E-5A4B-9C23-0C864015E06C}"/>
              </a:ext>
            </a:extLst>
          </p:cNvPr>
          <p:cNvSpPr txBox="1"/>
          <p:nvPr/>
        </p:nvSpPr>
        <p:spPr>
          <a:xfrm>
            <a:off x="560611" y="2239970"/>
            <a:ext cx="11511185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5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Ka</a:t>
            </a:r>
            <a:r>
              <a:rPr lang="en-US" sz="5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sum-le-</a:t>
            </a:r>
            <a:r>
              <a:rPr lang="en-US" sz="5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pai</a:t>
            </a:r>
            <a:r>
              <a:rPr lang="en-US" sz="5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pia</a:t>
            </a:r>
            <a:r>
              <a:rPr lang="en-US" sz="5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ni’ng</a:t>
            </a:r>
            <a:r>
              <a:rPr lang="en-US" sz="5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, </a:t>
            </a:r>
            <a:r>
              <a:rPr lang="en-US" sz="5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Toupa</a:t>
            </a:r>
            <a:r>
              <a:rPr lang="en-US" sz="5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, </a:t>
            </a:r>
          </a:p>
          <a:p>
            <a:r>
              <a:rPr lang="en-US" sz="5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Mite’n</a:t>
            </a:r>
            <a:r>
              <a:rPr lang="en-US" sz="5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Na </a:t>
            </a:r>
            <a:r>
              <a:rPr lang="en-US" sz="5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thu</a:t>
            </a:r>
            <a:r>
              <a:rPr lang="en-US" sz="5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a </a:t>
            </a:r>
            <a:r>
              <a:rPr lang="en-US" sz="5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zak</a:t>
            </a:r>
            <a:r>
              <a:rPr lang="en-US" sz="5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theihna’n</a:t>
            </a:r>
            <a:r>
              <a:rPr lang="en-US" sz="5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; </a:t>
            </a:r>
          </a:p>
          <a:p>
            <a:r>
              <a:rPr lang="en-US" sz="5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Nangmah</a:t>
            </a:r>
            <a:r>
              <a:rPr lang="en-US" sz="5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ngei</a:t>
            </a:r>
            <a:r>
              <a:rPr lang="en-US" sz="5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a </a:t>
            </a:r>
            <a:r>
              <a:rPr lang="en-US" sz="5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hon</a:t>
            </a:r>
            <a:r>
              <a:rPr lang="en-US" sz="5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muh</a:t>
            </a:r>
            <a:r>
              <a:rPr lang="en-US" sz="5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theih</a:t>
            </a:r>
            <a:r>
              <a:rPr lang="en-US" sz="5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ua</a:t>
            </a:r>
            <a:r>
              <a:rPr lang="en-US" sz="5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, </a:t>
            </a:r>
          </a:p>
          <a:p>
            <a:r>
              <a:rPr lang="en-US" sz="5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Kei bang a tat </a:t>
            </a:r>
            <a:r>
              <a:rPr lang="en-US" sz="5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hong</a:t>
            </a:r>
            <a:r>
              <a:rPr lang="en-US" sz="5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hihna’ng</a:t>
            </a:r>
            <a:r>
              <a:rPr lang="en-US" sz="5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un.</a:t>
            </a:r>
            <a:endParaRPr lang="en-US" sz="5400" dirty="0">
              <a:latin typeface="Vollkorn" pitchFamily="2" charset="0"/>
              <a:ea typeface="Vollkorn" pitchFamily="2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95095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4318261-A1D2-E740-B72E-0F891699635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0202" y="482706"/>
            <a:ext cx="11951594" cy="842851"/>
          </a:xfrm>
        </p:spPr>
        <p:txBody>
          <a:bodyPr>
            <a:normAutofit/>
          </a:bodyPr>
          <a:lstStyle/>
          <a:p>
            <a:r>
              <a:rPr lang="sv-SE" sz="5000" b="1" dirty="0" smtClean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TOUPA, TUNI’N BANG KA HIH DIA</a:t>
            </a:r>
            <a:endParaRPr lang="en-US" sz="5000" b="1" dirty="0">
              <a:latin typeface="Vollkorn Black" pitchFamily="2" charset="0"/>
              <a:ea typeface="Vollkorn Black" pitchFamily="2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CC2F18CB-5B6E-5A4B-9C23-0C864015E06C}"/>
              </a:ext>
            </a:extLst>
          </p:cNvPr>
          <p:cNvSpPr txBox="1"/>
          <p:nvPr/>
        </p:nvSpPr>
        <p:spPr>
          <a:xfrm>
            <a:off x="560611" y="2239970"/>
            <a:ext cx="11511185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54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Toupa</a:t>
            </a:r>
            <a:r>
              <a:rPr lang="en-US" sz="5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, </a:t>
            </a:r>
            <a:r>
              <a:rPr lang="en-US" sz="54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tuni’n</a:t>
            </a:r>
            <a:r>
              <a:rPr lang="en-US" sz="5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Na kiang </a:t>
            </a:r>
            <a:r>
              <a:rPr lang="en-US" sz="54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hon</a:t>
            </a:r>
            <a:r>
              <a:rPr lang="en-US" sz="5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54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pi’n</a:t>
            </a:r>
            <a:r>
              <a:rPr lang="en-US" sz="5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, </a:t>
            </a:r>
          </a:p>
          <a:p>
            <a:pPr algn="ctr"/>
            <a:r>
              <a:rPr lang="en-US" sz="54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Zan</a:t>
            </a:r>
            <a:r>
              <a:rPr lang="en-US" sz="5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a ban </a:t>
            </a:r>
            <a:r>
              <a:rPr lang="en-US" sz="54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kal</a:t>
            </a:r>
            <a:r>
              <a:rPr lang="en-US" sz="5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54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khat</a:t>
            </a:r>
            <a:r>
              <a:rPr lang="en-US" sz="5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54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beek</a:t>
            </a:r>
            <a:r>
              <a:rPr lang="en-US" sz="5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54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suan</a:t>
            </a:r>
            <a:r>
              <a:rPr lang="en-US" sz="5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54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di’n</a:t>
            </a:r>
            <a:r>
              <a:rPr lang="en-US" sz="5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;            </a:t>
            </a:r>
          </a:p>
          <a:p>
            <a:pPr algn="ctr"/>
            <a:r>
              <a:rPr lang="en-US" sz="5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A ma sang a </a:t>
            </a:r>
            <a:r>
              <a:rPr lang="en-US" sz="54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nak</a:t>
            </a:r>
            <a:r>
              <a:rPr lang="en-US" sz="5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54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sepzaw</a:t>
            </a:r>
            <a:r>
              <a:rPr lang="en-US" sz="5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54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di’n</a:t>
            </a:r>
            <a:r>
              <a:rPr lang="en-US" sz="5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,</a:t>
            </a:r>
          </a:p>
          <a:p>
            <a:pPr algn="ctr"/>
            <a:r>
              <a:rPr lang="en-US" sz="54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Zoh</a:t>
            </a:r>
            <a:r>
              <a:rPr lang="en-US" sz="5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54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tanpha</a:t>
            </a:r>
            <a:r>
              <a:rPr lang="en-US" sz="5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54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Toupa’n</a:t>
            </a:r>
            <a:r>
              <a:rPr lang="en-US" sz="5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54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hon</a:t>
            </a:r>
            <a:r>
              <a:rPr lang="en-US" sz="5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pi in.</a:t>
            </a:r>
            <a:endParaRPr lang="en-US" sz="5400" b="1" i="1" dirty="0">
              <a:latin typeface="Vollkorn" pitchFamily="2" charset="0"/>
              <a:ea typeface="Vollkorn" pitchFamily="2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28325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4318261-A1D2-E740-B72E-0F891699635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0202" y="482706"/>
            <a:ext cx="11951594" cy="842851"/>
          </a:xfrm>
        </p:spPr>
        <p:txBody>
          <a:bodyPr>
            <a:normAutofit/>
          </a:bodyPr>
          <a:lstStyle/>
          <a:p>
            <a:r>
              <a:rPr lang="sv-SE" sz="5000" b="1" dirty="0" smtClean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TOUPA, TUNI’N BANG KA HIH DIA</a:t>
            </a:r>
            <a:endParaRPr lang="en-US" sz="5000" b="1" dirty="0">
              <a:latin typeface="Vollkorn Black" pitchFamily="2" charset="0"/>
              <a:ea typeface="Vollkorn Black" pitchFamily="2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CC2F18CB-5B6E-5A4B-9C23-0C864015E06C}"/>
              </a:ext>
            </a:extLst>
          </p:cNvPr>
          <p:cNvSpPr txBox="1"/>
          <p:nvPr/>
        </p:nvSpPr>
        <p:spPr>
          <a:xfrm>
            <a:off x="560611" y="2239970"/>
            <a:ext cx="11511185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5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Toupa</a:t>
            </a:r>
            <a:r>
              <a:rPr lang="en-US" sz="5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kuan</a:t>
            </a:r>
            <a:r>
              <a:rPr lang="en-US" sz="5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in </a:t>
            </a:r>
            <a:r>
              <a:rPr lang="en-US" sz="5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ka</a:t>
            </a:r>
            <a:r>
              <a:rPr lang="en-US" sz="5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gen ding hi, </a:t>
            </a:r>
          </a:p>
          <a:p>
            <a:r>
              <a:rPr lang="en-US" sz="5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Khial</a:t>
            </a:r>
            <a:r>
              <a:rPr lang="en-US" sz="5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leh</a:t>
            </a:r>
            <a:r>
              <a:rPr lang="en-US" sz="5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mial</a:t>
            </a:r>
            <a:r>
              <a:rPr lang="en-US" sz="5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a </a:t>
            </a:r>
            <a:r>
              <a:rPr lang="en-US" sz="5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teeng</a:t>
            </a:r>
            <a:r>
              <a:rPr lang="en-US" sz="5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mite kiang’; </a:t>
            </a:r>
          </a:p>
          <a:p>
            <a:r>
              <a:rPr lang="en-US" sz="5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Ka</a:t>
            </a:r>
            <a:r>
              <a:rPr lang="en-US" sz="5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khelh</a:t>
            </a:r>
            <a:r>
              <a:rPr lang="en-US" sz="5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vang</a:t>
            </a:r>
            <a:r>
              <a:rPr lang="en-US" sz="5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ua</a:t>
            </a:r>
            <a:r>
              <a:rPr lang="en-US" sz="5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Khrist</a:t>
            </a:r>
            <a:r>
              <a:rPr lang="en-US" sz="5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A </a:t>
            </a:r>
            <a:r>
              <a:rPr lang="en-US" sz="5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sihna</a:t>
            </a:r>
            <a:r>
              <a:rPr lang="en-US" sz="5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, </a:t>
            </a:r>
          </a:p>
          <a:p>
            <a:r>
              <a:rPr lang="en-US" sz="5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Miteng</a:t>
            </a:r>
            <a:r>
              <a:rPr lang="en-US" sz="5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dia</a:t>
            </a:r>
            <a:r>
              <a:rPr lang="en-US" sz="5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kilhden</a:t>
            </a:r>
            <a:r>
              <a:rPr lang="en-US" sz="5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a </a:t>
            </a:r>
            <a:r>
              <a:rPr lang="en-US" sz="5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omna</a:t>
            </a:r>
            <a:r>
              <a:rPr lang="en-US" sz="5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.</a:t>
            </a:r>
            <a:endParaRPr lang="en-US" sz="5400" dirty="0">
              <a:latin typeface="Vollkorn" pitchFamily="2" charset="0"/>
              <a:ea typeface="Vollkorn" pitchFamily="2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2997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4318261-A1D2-E740-B72E-0F891699635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0202" y="482706"/>
            <a:ext cx="11951594" cy="842851"/>
          </a:xfrm>
        </p:spPr>
        <p:txBody>
          <a:bodyPr>
            <a:normAutofit/>
          </a:bodyPr>
          <a:lstStyle/>
          <a:p>
            <a:r>
              <a:rPr lang="sv-SE" sz="5000" b="1" dirty="0" smtClean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TOUPA, TUNI’N BANG KA HIH DIA</a:t>
            </a:r>
            <a:endParaRPr lang="en-US" sz="5000" b="1" dirty="0">
              <a:latin typeface="Vollkorn Black" pitchFamily="2" charset="0"/>
              <a:ea typeface="Vollkorn Black" pitchFamily="2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CC2F18CB-5B6E-5A4B-9C23-0C864015E06C}"/>
              </a:ext>
            </a:extLst>
          </p:cNvPr>
          <p:cNvSpPr txBox="1"/>
          <p:nvPr/>
        </p:nvSpPr>
        <p:spPr>
          <a:xfrm>
            <a:off x="560611" y="2239970"/>
            <a:ext cx="11511185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54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Toupa</a:t>
            </a:r>
            <a:r>
              <a:rPr lang="en-US" sz="5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, </a:t>
            </a:r>
            <a:r>
              <a:rPr lang="en-US" sz="54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tuni’n</a:t>
            </a:r>
            <a:r>
              <a:rPr lang="en-US" sz="5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Na kiang </a:t>
            </a:r>
            <a:r>
              <a:rPr lang="en-US" sz="54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hon</a:t>
            </a:r>
            <a:r>
              <a:rPr lang="en-US" sz="5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54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pi’n</a:t>
            </a:r>
            <a:r>
              <a:rPr lang="en-US" sz="5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, </a:t>
            </a:r>
          </a:p>
          <a:p>
            <a:pPr algn="ctr"/>
            <a:r>
              <a:rPr lang="en-US" sz="54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Zan</a:t>
            </a:r>
            <a:r>
              <a:rPr lang="en-US" sz="5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a ban </a:t>
            </a:r>
            <a:r>
              <a:rPr lang="en-US" sz="54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kal</a:t>
            </a:r>
            <a:r>
              <a:rPr lang="en-US" sz="5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54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khat</a:t>
            </a:r>
            <a:r>
              <a:rPr lang="en-US" sz="5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54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beek</a:t>
            </a:r>
            <a:r>
              <a:rPr lang="en-US" sz="5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54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suan</a:t>
            </a:r>
            <a:r>
              <a:rPr lang="en-US" sz="5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54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di’n</a:t>
            </a:r>
            <a:r>
              <a:rPr lang="en-US" sz="5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;            </a:t>
            </a:r>
          </a:p>
          <a:p>
            <a:pPr algn="ctr"/>
            <a:r>
              <a:rPr lang="en-US" sz="5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A ma sang a </a:t>
            </a:r>
            <a:r>
              <a:rPr lang="en-US" sz="54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nak</a:t>
            </a:r>
            <a:r>
              <a:rPr lang="en-US" sz="5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54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sepzaw</a:t>
            </a:r>
            <a:r>
              <a:rPr lang="en-US" sz="5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54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di’n</a:t>
            </a:r>
            <a:r>
              <a:rPr lang="en-US" sz="5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,</a:t>
            </a:r>
          </a:p>
          <a:p>
            <a:pPr algn="ctr"/>
            <a:r>
              <a:rPr lang="en-US" sz="54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Zoh</a:t>
            </a:r>
            <a:r>
              <a:rPr lang="en-US" sz="5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54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tanpha</a:t>
            </a:r>
            <a:r>
              <a:rPr lang="en-US" sz="5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54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Toupa’n</a:t>
            </a:r>
            <a:r>
              <a:rPr lang="en-US" sz="5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54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hon</a:t>
            </a:r>
            <a:r>
              <a:rPr lang="en-US" sz="5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pi in.</a:t>
            </a:r>
            <a:endParaRPr lang="en-US" sz="5400" b="1" i="1" dirty="0">
              <a:latin typeface="Vollkorn" pitchFamily="2" charset="0"/>
              <a:ea typeface="Vollkorn" pitchFamily="2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28600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71</TotalTime>
  <Words>307</Words>
  <Application>Microsoft Office PowerPoint</Application>
  <PresentationFormat>Widescreen</PresentationFormat>
  <Paragraphs>41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</vt:lpstr>
      <vt:lpstr>Calibri</vt:lpstr>
      <vt:lpstr>Calibri Light</vt:lpstr>
      <vt:lpstr>Times New Roman</vt:lpstr>
      <vt:lpstr>Vollkorn</vt:lpstr>
      <vt:lpstr>Vollkorn Black</vt:lpstr>
      <vt:lpstr>Office Theme</vt:lpstr>
      <vt:lpstr>TOUPA, TUNI’N BANG KA HIH DIA</vt:lpstr>
      <vt:lpstr>TOUPA, TUNI’N BANG KA HIH DIA</vt:lpstr>
      <vt:lpstr>TOUPA, TUNI’N BANG KA HIH DIA</vt:lpstr>
      <vt:lpstr>TOUPA, TUNI’N BANG KA HIH DIA</vt:lpstr>
      <vt:lpstr>TOUPA, TUNI’N BANG KA HIH DIA</vt:lpstr>
      <vt:lpstr>TOUPA, TUNI’N BANG KA HIH DIA</vt:lpstr>
      <vt:lpstr>TOUPA, TUNI’N BANG KA HIH DIA</vt:lpstr>
      <vt:lpstr>TOUPA, TUNI’N BANG KA HIH DIA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 HONPINA KEI DI’N</dc:title>
  <dc:creator>Summinlun Vualnam</dc:creator>
  <cp:lastModifiedBy>Microsoft account</cp:lastModifiedBy>
  <cp:revision>17</cp:revision>
  <dcterms:created xsi:type="dcterms:W3CDTF">2022-11-04T11:26:29Z</dcterms:created>
  <dcterms:modified xsi:type="dcterms:W3CDTF">2024-04-09T05:22:05Z</dcterms:modified>
</cp:coreProperties>
</file>