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lamtawn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phuang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gal a mite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hilh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kimu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D162C8-DE1C-5D4C-B5F7-8C90ACAEBE3D}"/>
              </a:ext>
            </a:extLst>
          </p:cNvPr>
          <p:cNvSpPr txBox="1"/>
          <p:nvPr/>
        </p:nvSpPr>
        <p:spPr>
          <a:xfrm>
            <a:off x="120202" y="1198775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270)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ban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beek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           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ma sang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sepzaw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tanpha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khukdin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thuum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Na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phuangte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Gamdang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mite ding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kipia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mite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9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ban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beek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           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ma sang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sepzaw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tanpha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4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sum-le-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zak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theihna’n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bang a tat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hihna’ng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un.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0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ban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beek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           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ma sang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sepzaw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tanpha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3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gen ding hi,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Khial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mial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mite kiang’;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ua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Miteng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kilhden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TOUPA, TUNI’N BANG KA HIH DIA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F18CB-5B6E-5A4B-9C23-0C864015E06C}"/>
              </a:ext>
            </a:extLst>
          </p:cNvPr>
          <p:cNvSpPr txBox="1"/>
          <p:nvPr/>
        </p:nvSpPr>
        <p:spPr>
          <a:xfrm>
            <a:off x="560611" y="2239970"/>
            <a:ext cx="115111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kiang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ban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beek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           </a:t>
            </a:r>
          </a:p>
          <a:p>
            <a:pPr algn="ctr"/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ma sang a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nak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sepzaw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tanpha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Toupa’n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5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in.</a:t>
            </a:r>
            <a:endParaRPr lang="en-US" sz="5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6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307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TOUPA, TUNI’N BANG KA HIH DIA</vt:lpstr>
      <vt:lpstr>TOUPA, TUNI’N BANG KA HIH DIA</vt:lpstr>
      <vt:lpstr>TOUPA, TUNI’N BANG KA HIH DIA</vt:lpstr>
      <vt:lpstr>TOUPA, TUNI’N BANG KA HIH DIA</vt:lpstr>
      <vt:lpstr>TOUPA, TUNI’N BANG KA HIH DIA</vt:lpstr>
      <vt:lpstr>TOUPA, TUNI’N BANG KA HIH DIA</vt:lpstr>
      <vt:lpstr>TOUPA, TUNI’N BANG KA HIH DIA</vt:lpstr>
      <vt:lpstr>TOUPA, TUNI’N BANG KA HIH DIA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17</cp:revision>
  <dcterms:created xsi:type="dcterms:W3CDTF">2022-11-04T11:26:29Z</dcterms:created>
  <dcterms:modified xsi:type="dcterms:W3CDTF">2024-04-09T05:22:05Z</dcterms:modified>
</cp:coreProperties>
</file>