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IN! A HONGSUK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0496" y="1479395"/>
            <a:ext cx="1151118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En in! 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hongsuk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meipi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Giloute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adia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thahpa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Misiangthou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tampi'n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zui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uh,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vualzoh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kawm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Haleluiah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(3)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vaihawm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D162C8-DE1C-5D4C-B5F7-8C90ACAEBE3D}"/>
              </a:ext>
            </a:extLst>
          </p:cNvPr>
          <p:cNvSpPr txBox="1"/>
          <p:nvPr/>
        </p:nvSpPr>
        <p:spPr>
          <a:xfrm>
            <a:off x="90291" y="1087469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266)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IN! A HONGSUK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0496" y="1479395"/>
            <a:ext cx="1151118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Amah a mu ding,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Vanglian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lauhuai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kizem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simmohte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zuakte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sing a Amah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thatte'n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 (3)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Messia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taktak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mu ding uh.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53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IN! A HONGSUK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0496" y="1479395"/>
            <a:ext cx="1151118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Pengkulpi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gin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van 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taimang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ding;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huate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theilou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sapna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un: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Thukhenna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ah! (3)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 un,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thukhenna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chi'n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0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IN! A HONGSUK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0496" y="1479395"/>
            <a:ext cx="1151118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tatna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ngakngak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En in,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vanglian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misiangthou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mi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deihlouhte'n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Huihkhua'h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Amah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uh;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Haleluiah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(3)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En in,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7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it-IT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EN IN! A HONGSUK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10496" y="1479395"/>
            <a:ext cx="1151118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Amen! Hon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uhen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mangtutphah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Nang;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Hondampa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hatna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thupina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Lalgam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 in, Nang’ a ding!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mengmeng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 (3)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Haleluiah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aw.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07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224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EN IN! A HONGSUK</vt:lpstr>
      <vt:lpstr>EN IN! A HONGSUK</vt:lpstr>
      <vt:lpstr>EN IN! A HONGSUK</vt:lpstr>
      <vt:lpstr>EN IN! A HONGSUK</vt:lpstr>
      <vt:lpstr>EN IN! A HONGSUK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16</cp:revision>
  <dcterms:created xsi:type="dcterms:W3CDTF">2022-11-04T11:26:29Z</dcterms:created>
  <dcterms:modified xsi:type="dcterms:W3CDTF">2024-04-09T05:13:19Z</dcterms:modified>
</cp:coreProperties>
</file>