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11" d="100"/>
          <a:sy n="111" d="100"/>
        </p:scale>
        <p:origin x="5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38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90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32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59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036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329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3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150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005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87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18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1175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704896"/>
            <a:ext cx="11951594" cy="842851"/>
          </a:xfrm>
        </p:spPr>
        <p:txBody>
          <a:bodyPr>
            <a:normAutofit/>
          </a:bodyPr>
          <a:lstStyle/>
          <a:p>
            <a:r>
              <a:rPr lang="it-IT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AW VANGLIAN JEHOVAH HONPI’N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316194" y="2270320"/>
            <a:ext cx="11511185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Aw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vanglian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Jehovah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pi’n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Hiai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gamdai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zin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hi;</a:t>
            </a:r>
          </a:p>
          <a:p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hatlou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Nang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zaw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Na hat hi,</a:t>
            </a:r>
            <a:endParaRPr lang="en-US" sz="54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AAD162C8-DE1C-5D4C-B5F7-8C90ACAEBE3D}"/>
              </a:ext>
            </a:extLst>
          </p:cNvPr>
          <p:cNvSpPr txBox="1"/>
          <p:nvPr/>
        </p:nvSpPr>
        <p:spPr>
          <a:xfrm>
            <a:off x="120202" y="1547110"/>
            <a:ext cx="1195159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</a:t>
            </a:r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264)</a:t>
            </a:r>
            <a:endParaRPr lang="en-US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104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704896"/>
            <a:ext cx="11951594" cy="842851"/>
          </a:xfrm>
        </p:spPr>
        <p:txBody>
          <a:bodyPr>
            <a:normAutofit/>
          </a:bodyPr>
          <a:lstStyle/>
          <a:p>
            <a:r>
              <a:rPr lang="it-IT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AW VANGLIAN JEHOVAH HONPI’N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316194" y="2270320"/>
            <a:ext cx="11511185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khut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thahat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pi’n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Van an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pha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aw, van an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pha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aw,</a:t>
            </a:r>
          </a:p>
          <a:p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vah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mateng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vak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in. (2)</a:t>
            </a:r>
            <a:endParaRPr lang="en-US" sz="54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5684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704896"/>
            <a:ext cx="11951594" cy="842851"/>
          </a:xfrm>
        </p:spPr>
        <p:txBody>
          <a:bodyPr>
            <a:normAutofit/>
          </a:bodyPr>
          <a:lstStyle/>
          <a:p>
            <a:r>
              <a:rPr lang="it-IT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AW VANGLIAN JEHOVAH HONPI’N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316194" y="2270320"/>
            <a:ext cx="11511185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Tuikhuk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siangthou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tu’n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inla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Damna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tui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luankhiakna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Meikuang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meipi’n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pi in,</a:t>
            </a:r>
            <a:endParaRPr lang="en-US" sz="54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388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704896"/>
            <a:ext cx="11951594" cy="842851"/>
          </a:xfrm>
        </p:spPr>
        <p:txBody>
          <a:bodyPr>
            <a:normAutofit/>
          </a:bodyPr>
          <a:lstStyle/>
          <a:p>
            <a:r>
              <a:rPr lang="it-IT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AW VANGLIAN JEHOVAH HONPI’N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316194" y="2270320"/>
            <a:ext cx="11511185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zinsung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teng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pi in;</a:t>
            </a:r>
          </a:p>
          <a:p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Honpa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thahat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Honpa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thahat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hatna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phaw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 in. (2)</a:t>
            </a:r>
            <a:endParaRPr lang="en-US" sz="54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637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704896"/>
            <a:ext cx="11951594" cy="842851"/>
          </a:xfrm>
        </p:spPr>
        <p:txBody>
          <a:bodyPr>
            <a:normAutofit/>
          </a:bodyPr>
          <a:lstStyle/>
          <a:p>
            <a:r>
              <a:rPr lang="it-IT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AW VANGLIAN JEHOVAH HONPI’N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316194" y="2270320"/>
            <a:ext cx="11511185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Sihna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lui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k’on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kan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dektak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chiang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’,</a:t>
            </a:r>
          </a:p>
          <a:p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lauthawngna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beisak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in;</a:t>
            </a:r>
          </a:p>
          <a:p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Sihna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gawtmun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zoupa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Nang,</a:t>
            </a:r>
            <a:endParaRPr lang="en-US" sz="54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521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704896"/>
            <a:ext cx="11951594" cy="842851"/>
          </a:xfrm>
        </p:spPr>
        <p:txBody>
          <a:bodyPr>
            <a:normAutofit/>
          </a:bodyPr>
          <a:lstStyle/>
          <a:p>
            <a:r>
              <a:rPr lang="it-IT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AW VANGLIAN JEHOVAH HONPI’N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316194" y="2270320"/>
            <a:ext cx="11511185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Khawlmun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bit in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kaipi’n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Phatna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late,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phatna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late,</a:t>
            </a:r>
          </a:p>
          <a:p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Nang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k’on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pe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tawntung</a:t>
            </a:r>
            <a:r>
              <a:rPr lang="en-US" sz="5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 hi. (2)</a:t>
            </a:r>
            <a:endParaRPr lang="en-US" sz="54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125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</TotalTime>
  <Words>159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AW VANGLIAN JEHOVAH HONPI’N</vt:lpstr>
      <vt:lpstr>AW VANGLIAN JEHOVAH HONPI’N</vt:lpstr>
      <vt:lpstr>AW VANGLIAN JEHOVAH HONPI’N</vt:lpstr>
      <vt:lpstr>AW VANGLIAN JEHOVAH HONPI’N</vt:lpstr>
      <vt:lpstr>AW VANGLIAN JEHOVAH HONPI’N</vt:lpstr>
      <vt:lpstr>AW VANGLIAN JEHOVAH HONPI’N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 HONPINA KEI DI’N</dc:title>
  <dc:creator>Summinlun Vualnam</dc:creator>
  <cp:lastModifiedBy>Microsoft account</cp:lastModifiedBy>
  <cp:revision>15</cp:revision>
  <dcterms:created xsi:type="dcterms:W3CDTF">2022-11-04T11:26:29Z</dcterms:created>
  <dcterms:modified xsi:type="dcterms:W3CDTF">2024-04-09T05:07:20Z</dcterms:modified>
</cp:coreProperties>
</file>