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 fontScale="85000" lnSpcReduction="10000"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Dai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vek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vaksuak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vek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Naungek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nu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kim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Naungek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ngaihhuai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chingkam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lum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om.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(2)</a:t>
            </a:r>
            <a:endParaRPr lang="en-US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smtClean="0">
                <a:latin typeface="Vollkorn Black" pitchFamily="2" charset="0"/>
                <a:ea typeface="Vollkorn Black" pitchFamily="2" charset="0"/>
              </a:rPr>
              <a:t>ZANKHUA DAI! ZANKHUA SIANG!</a:t>
            </a:r>
            <a:endParaRPr lang="en-IN" sz="4800" dirty="0">
              <a:latin typeface="Vollkorn Black" pitchFamily="2" charset="0"/>
              <a:ea typeface="Vollkorn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 fontScale="92500" lnSpcReduction="10000"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Belamchingte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liing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angelte'n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Halleluiah,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chi'n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piangta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 (2)</a:t>
            </a:r>
            <a:endParaRPr lang="en-US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smtClean="0">
                <a:latin typeface="Vollkorn Black" pitchFamily="2" charset="0"/>
                <a:ea typeface="Vollkorn Black" pitchFamily="2" charset="0"/>
              </a:rPr>
              <a:t>ZANKHUA DAI! ZANKHUA SIANG!</a:t>
            </a:r>
            <a:endParaRPr lang="en-IN" sz="4800" dirty="0">
              <a:latin typeface="Vollkorn Black" pitchFamily="2" charset="0"/>
              <a:ea typeface="Vollkorn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925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 fontScale="92500" lnSpcReduction="10000"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' Ta,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tatna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in. (2)</a:t>
            </a:r>
            <a:endParaRPr lang="en-US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smtClean="0">
                <a:latin typeface="Vollkorn Black" pitchFamily="2" charset="0"/>
                <a:ea typeface="Vollkorn Black" pitchFamily="2" charset="0"/>
              </a:rPr>
              <a:t>ZANKHUA DAI! ZANKHUA SIANG!</a:t>
            </a:r>
            <a:endParaRPr lang="en-IN" sz="4800" dirty="0">
              <a:latin typeface="Vollkorn Black" pitchFamily="2" charset="0"/>
              <a:ea typeface="Vollkorn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98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862" y="2047875"/>
            <a:ext cx="11418276" cy="3829050"/>
          </a:xfrm>
        </p:spPr>
        <p:txBody>
          <a:bodyPr>
            <a:normAutofit fontScale="92500" lnSpcReduction="10000"/>
          </a:bodyPr>
          <a:lstStyle/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Zankhua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!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aksi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taan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hang,</a:t>
            </a:r>
          </a:p>
          <a:p>
            <a:r>
              <a:rPr lang="en-IN" sz="5400" dirty="0">
                <a:latin typeface="Vollkorn" pitchFamily="2" charset="0"/>
                <a:ea typeface="Vollkorn" pitchFamily="2" charset="0"/>
              </a:rPr>
              <a:t>Halleluiah,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mangpen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 chi in,</a:t>
            </a:r>
          </a:p>
          <a:p>
            <a:r>
              <a:rPr lang="en-IN" sz="54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piangta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. (2)</a:t>
            </a:r>
            <a:endParaRPr lang="en-US" sz="5400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269630" y="785856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smtClean="0">
                <a:latin typeface="Vollkorn Black" pitchFamily="2" charset="0"/>
                <a:ea typeface="Vollkorn Black" pitchFamily="2" charset="0"/>
              </a:rPr>
              <a:t>ZANKHUA DAI! ZANKHUA SIANG!</a:t>
            </a:r>
            <a:endParaRPr lang="en-IN" sz="4800" dirty="0">
              <a:latin typeface="Vollkorn Black" pitchFamily="2" charset="0"/>
              <a:ea typeface="Vollkorn Blac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733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163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6</cp:revision>
  <dcterms:created xsi:type="dcterms:W3CDTF">2022-02-19T05:08:05Z</dcterms:created>
  <dcterms:modified xsi:type="dcterms:W3CDTF">2024-04-06T04:43:34Z</dcterms:modified>
</cp:coreProperties>
</file>