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0480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ZING IN VASATE’N</a:t>
            </a:r>
            <a:endParaRPr lang="en-IN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18903" y="1637211"/>
            <a:ext cx="10189028" cy="4737463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Zing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vasate'n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Silpak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thupina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phuang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siamsa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Mihingte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loungal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ngai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0480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ZING IN VASATE’N</a:t>
            </a:r>
            <a:endParaRPr lang="en-IN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18903" y="1637212"/>
            <a:ext cx="10189028" cy="4040778"/>
          </a:xfrm>
        </p:spPr>
        <p:txBody>
          <a:bodyPr anchor="ctr">
            <a:noAutofit/>
          </a:bodyPr>
          <a:lstStyle/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vanmi’n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saam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sang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pilzaw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hi: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sengkei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4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0480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ZING IN VASATE’N</a:t>
            </a:r>
            <a:endParaRPr lang="en-IN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57348" y="1637211"/>
            <a:ext cx="11207931" cy="4737463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Niteng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Na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mu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Sun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zan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tuuk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khal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dirty="0">
                <a:latin typeface="Vollkorn" pitchFamily="2" charset="0"/>
                <a:ea typeface="Vollkorn" pitchFamily="2" charset="0"/>
              </a:rPr>
              <a:t>Hun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bang in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kipahna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n’ung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la,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angelte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8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0480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ZING IN VASATE’N</a:t>
            </a:r>
            <a:endParaRPr lang="en-IN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18903" y="1637212"/>
            <a:ext cx="10189028" cy="4040778"/>
          </a:xfrm>
        </p:spPr>
        <p:txBody>
          <a:bodyPr anchor="ctr">
            <a:noAutofit/>
          </a:bodyPr>
          <a:lstStyle/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vanmi’n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saam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sang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pilzaw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hi: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sengkei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59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0480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ZING IN VASATE’N</a:t>
            </a:r>
            <a:endParaRPr lang="en-IN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9630" y="1637211"/>
            <a:ext cx="11739490" cy="4737463"/>
          </a:xfrm>
        </p:spPr>
        <p:txBody>
          <a:bodyPr anchor="ctr">
            <a:noAutofit/>
          </a:bodyPr>
          <a:lstStyle/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Pilna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thilhihtheihna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Mihing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tengteng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in Amah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’ ding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hoihna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sengkei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' gen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sengkei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dirty="0">
                <a:latin typeface="Vollkorn" pitchFamily="2" charset="0"/>
                <a:ea typeface="Vollkorn" pitchFamily="2" charset="0"/>
              </a:rPr>
              <a:t>.</a:t>
            </a:r>
            <a:endParaRPr lang="en-IN" sz="4400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65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E793E7A-148B-954D-9D34-FBF7DD1F9B08}"/>
              </a:ext>
            </a:extLst>
          </p:cNvPr>
          <p:cNvSpPr txBox="1"/>
          <p:nvPr/>
        </p:nvSpPr>
        <p:spPr>
          <a:xfrm>
            <a:off x="269630" y="304800"/>
            <a:ext cx="11652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ZING IN VASATE’N</a:t>
            </a:r>
            <a:endParaRPr lang="en-IN" sz="4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18903" y="1637212"/>
            <a:ext cx="10189028" cy="4040778"/>
          </a:xfrm>
        </p:spPr>
        <p:txBody>
          <a:bodyPr anchor="ctr">
            <a:noAutofit/>
          </a:bodyPr>
          <a:lstStyle/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vanmi’n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saam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ve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Amau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sang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pilzaw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hi:</a:t>
            </a:r>
          </a:p>
          <a:p>
            <a:r>
              <a:rPr lang="en-IN" sz="4400" i="1" dirty="0" err="1">
                <a:latin typeface="Vollkorn" pitchFamily="2" charset="0"/>
                <a:ea typeface="Vollkorn" pitchFamily="2" charset="0"/>
              </a:rPr>
              <a:t>Khovel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teng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pahtawi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chiat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hen,</a:t>
            </a:r>
          </a:p>
          <a:p>
            <a:r>
              <a:rPr lang="en-IN" sz="4400" i="1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sengkei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i="1" dirty="0" err="1">
                <a:latin typeface="Vollkorn" pitchFamily="2" charset="0"/>
                <a:ea typeface="Vollkorn" pitchFamily="2" charset="0"/>
              </a:rPr>
              <a:t>ni</a:t>
            </a:r>
            <a:r>
              <a:rPr lang="en-IN" sz="4400" i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141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220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6</cp:revision>
  <dcterms:created xsi:type="dcterms:W3CDTF">2022-02-19T05:08:05Z</dcterms:created>
  <dcterms:modified xsi:type="dcterms:W3CDTF">2024-04-05T14:18:02Z</dcterms:modified>
</cp:coreProperties>
</file>