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kiguan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liangvai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lungmuanna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paw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169)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38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kiguan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Lumbang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3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7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manphapen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e!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Lungnopna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 it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lungnopna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dim.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1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5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unla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 gum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minthang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mangpen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Amah hi,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bulpipen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142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MIN HOIHPEN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73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220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MIN HOIHPEN</vt:lpstr>
      <vt:lpstr>MIN HOIHPEN</vt:lpstr>
      <vt:lpstr>MIN HOIHPEN</vt:lpstr>
      <vt:lpstr>MIN HOIHPEN</vt:lpstr>
      <vt:lpstr>MIN HOIHPEN</vt:lpstr>
      <vt:lpstr>MIN HOIHPEN</vt:lpstr>
      <vt:lpstr>MIN HOIHPEN</vt:lpstr>
      <vt:lpstr>MIN HOIHPEN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13</cp:revision>
  <dcterms:created xsi:type="dcterms:W3CDTF">2022-11-04T11:26:29Z</dcterms:created>
  <dcterms:modified xsi:type="dcterms:W3CDTF">2024-04-09T04:58:43Z</dcterms:modified>
</cp:coreProperties>
</file>