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9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7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MIN HOIHPEN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manpha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kiguan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un,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Lungkham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liangvai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aw;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Ama’n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lungmuanna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Heina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peuh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paw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zel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D162C8-DE1C-5D4C-B5F7-8C90ACAEBE3D}"/>
              </a:ext>
            </a:extLst>
          </p:cNvPr>
          <p:cNvSpPr txBox="1"/>
          <p:nvPr/>
        </p:nvSpPr>
        <p:spPr>
          <a:xfrm>
            <a:off x="120202" y="1547110"/>
            <a:ext cx="119515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169)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0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MIN HOIHPEN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hoihpen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mahmah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lamet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van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hoihpen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mahmah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lamet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van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8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MIN HOIHPEN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min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kiguan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un,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Lumbang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liah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hi;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Gilou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53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MIN HOIHPEN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hoihpen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mahmah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lamet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van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hoihpen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mahmah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lamet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van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7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MIN HOIHPEN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min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manphapen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e!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Lungnopna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Ama’n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 it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Ama’n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zel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lungnopna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dim.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1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MIN HOIHPEN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hoihpen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mahmah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lamet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van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hoihpen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mahmah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lamet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van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5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MIN HOIHPEN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min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unla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 gum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minthang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hi;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Thangvan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mangpen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Amah hi, 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Mite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bulpipen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142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MIN HOIHPEN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hoihpen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mahmah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lamet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van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hoihpen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mahmah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lamet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van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73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220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MIN HOIHPEN</vt:lpstr>
      <vt:lpstr>MIN HOIHPEN</vt:lpstr>
      <vt:lpstr>MIN HOIHPEN</vt:lpstr>
      <vt:lpstr>MIN HOIHPEN</vt:lpstr>
      <vt:lpstr>MIN HOIHPEN</vt:lpstr>
      <vt:lpstr>MIN HOIHPEN</vt:lpstr>
      <vt:lpstr>MIN HOIHPEN</vt:lpstr>
      <vt:lpstr>MIN HOIHPEN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HONPINA KEI DI’N</dc:title>
  <dc:creator>Summinlun Vualnam</dc:creator>
  <cp:lastModifiedBy>Microsoft account</cp:lastModifiedBy>
  <cp:revision>13</cp:revision>
  <dcterms:created xsi:type="dcterms:W3CDTF">2022-11-04T11:26:29Z</dcterms:created>
  <dcterms:modified xsi:type="dcterms:W3CDTF">2024-04-09T04:58:43Z</dcterms:modified>
</cp:coreProperties>
</file>