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Khatvei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tang a,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tum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mahle’ng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kolbutte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tansakta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160)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thuumthuum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suaktasakpa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a hi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kisiat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kinakna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Kiletsakna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ki-otsakna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thil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nuamlousak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1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thuumthuum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suaktasakpa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a hi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23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Kisaktheihna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nopsakna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Sum-le-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hauhna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4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thuumthuum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suaktasakpa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a hi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5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thawmhauna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Mangbat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lungzinna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nuamsa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hi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sutpa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0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SUAHTAKNA THUPI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suahtakna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thuumthuum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suaktasakpa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a hi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94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234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SUAHTAKNA THUPI</vt:lpstr>
      <vt:lpstr>SUAHTAKNA THUPI</vt:lpstr>
      <vt:lpstr>SUAHTAKNA THUPI</vt:lpstr>
      <vt:lpstr>SUAHTAKNA THUPI</vt:lpstr>
      <vt:lpstr>SUAHTAKNA THUPI</vt:lpstr>
      <vt:lpstr>SUAHTAKNA THUPI</vt:lpstr>
      <vt:lpstr>SUAHTAKNA THUPI</vt:lpstr>
      <vt:lpstr>SUAHTAKNA THUPI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12</cp:revision>
  <dcterms:created xsi:type="dcterms:W3CDTF">2022-11-04T11:26:29Z</dcterms:created>
  <dcterms:modified xsi:type="dcterms:W3CDTF">2024-04-09T04:53:43Z</dcterms:modified>
</cp:coreProperties>
</file>