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HEHPIHTU PATHIAN IN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136)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hehpihtu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 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lailungsung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lungdamna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pilna’n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HEHPIHTU PATHIAN IN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ngaihtuahkhia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thuguk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5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AW HEHPIHTU PATHIAN IN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sang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natel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e! 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pilna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sang’;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7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HEHPIHTU PATHIAN IN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ngaihtuahkhia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thuguk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11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Vollkorn Black" pitchFamily="2" charset="0"/>
                <a:ea typeface="Vollkorn Black" pitchFamily="2" charset="0"/>
              </a:rPr>
              <a:t>AW HEHPIHTU PATHIAN IN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mikhial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mangthangsa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hi, 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29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latin typeface="Vollkorn Black" pitchFamily="2" charset="0"/>
                <a:ea typeface="Vollkorn Black" pitchFamily="2" charset="0"/>
              </a:rPr>
              <a:t>AW HEHPIHTU PATHIAN IN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8"/>
            <a:ext cx="11418276" cy="2342606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Mipil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ngaihtuahkhia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 hi;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thuguk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9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146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8</cp:revision>
  <dcterms:created xsi:type="dcterms:W3CDTF">2022-05-28T15:29:57Z</dcterms:created>
  <dcterms:modified xsi:type="dcterms:W3CDTF">2024-04-28T12:40:54Z</dcterms:modified>
</cp:coreProperties>
</file>