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8" r:id="rId3"/>
    <p:sldId id="259" r:id="rId4"/>
    <p:sldId id="261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2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2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9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6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3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9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3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0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8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6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062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latin typeface="Vollkorn Black" pitchFamily="2" charset="0"/>
                <a:ea typeface="Vollkorn Black" pitchFamily="2" charset="0"/>
              </a:rPr>
              <a:t>AW HEHPIHTU PATHIAN IN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E688411-B145-E54E-84D2-8F8E3CE8002E}"/>
              </a:ext>
            </a:extLst>
          </p:cNvPr>
          <p:cNvSpPr txBox="1"/>
          <p:nvPr/>
        </p:nvSpPr>
        <p:spPr>
          <a:xfrm>
            <a:off x="386862" y="1014914"/>
            <a:ext cx="114182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(PATHIAN NGAIHLA 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136)</a:t>
            </a:r>
            <a:endParaRPr lang="en-US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785257"/>
            <a:ext cx="11418276" cy="4467497"/>
          </a:xfrm>
        </p:spPr>
        <p:txBody>
          <a:bodyPr>
            <a:normAutofit/>
          </a:bodyPr>
          <a:lstStyle/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hehpihtu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in, 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Eite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lailungsung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ah;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Laukha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piak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lungdamna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 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Khovel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pilna’n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zoulou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hi.</a:t>
            </a:r>
            <a:endParaRPr lang="en-IN" sz="5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94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latin typeface="Vollkorn Black" pitchFamily="2" charset="0"/>
                <a:ea typeface="Vollkorn Black" pitchFamily="2" charset="0"/>
              </a:rPr>
              <a:t>AW HEHPIHTU PATHIAN IN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785258"/>
            <a:ext cx="11418276" cy="2342606"/>
          </a:xfrm>
        </p:spPr>
        <p:txBody>
          <a:bodyPr anchor="ctr">
            <a:normAutofit fontScale="92500" lnSpcReduction="10000"/>
          </a:bodyPr>
          <a:lstStyle/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Mipil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mihinna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zaw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ngaihtuahkhia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zoulou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ding hi;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hondampa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Na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thuguk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zaw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.</a:t>
            </a:r>
            <a:endParaRPr lang="en-IN" sz="5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456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latin typeface="Vollkorn Black" pitchFamily="2" charset="0"/>
                <a:ea typeface="Vollkorn Black" pitchFamily="2" charset="0"/>
              </a:rPr>
              <a:t>AW HEHPIHTU PATHIAN IN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785257"/>
            <a:ext cx="11418276" cy="4467497"/>
          </a:xfrm>
        </p:spPr>
        <p:txBody>
          <a:bodyPr>
            <a:normAutofit/>
          </a:bodyPr>
          <a:lstStyle/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thuuk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 sang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natel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e! 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Khovel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pilna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sang’;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simthu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 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Thangvan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simlei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dim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zouta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.</a:t>
            </a:r>
            <a:endParaRPr lang="en-IN" sz="5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578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latin typeface="Vollkorn Black" pitchFamily="2" charset="0"/>
                <a:ea typeface="Vollkorn Black" pitchFamily="2" charset="0"/>
              </a:rPr>
              <a:t>AW HEHPIHTU PATHIAN IN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785258"/>
            <a:ext cx="11418276" cy="2342606"/>
          </a:xfrm>
        </p:spPr>
        <p:txBody>
          <a:bodyPr anchor="ctr">
            <a:normAutofit fontScale="92500" lnSpcReduction="10000"/>
          </a:bodyPr>
          <a:lstStyle/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Mipil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mihinna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zaw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ngaihtuahkhia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zoulou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ding hi;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hondampa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Na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thuguk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zaw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.</a:t>
            </a:r>
            <a:endParaRPr lang="en-IN" sz="5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111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latin typeface="Vollkorn Black" pitchFamily="2" charset="0"/>
                <a:ea typeface="Vollkorn Black" pitchFamily="2" charset="0"/>
              </a:rPr>
              <a:t>AW HEHPIHTU PATHIAN IN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785257"/>
            <a:ext cx="11418276" cy="4467497"/>
          </a:xfrm>
        </p:spPr>
        <p:txBody>
          <a:bodyPr>
            <a:normAutofit/>
          </a:bodyPr>
          <a:lstStyle/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mikhial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mangthangsa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 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hehpihna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vang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in;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Laukha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piak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hinna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hi, 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hinna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phat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in.</a:t>
            </a:r>
            <a:endParaRPr lang="en-IN" sz="5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829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latin typeface="Vollkorn Black" pitchFamily="2" charset="0"/>
                <a:ea typeface="Vollkorn Black" pitchFamily="2" charset="0"/>
              </a:rPr>
              <a:t>AW HEHPIHTU PATHIAN IN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785258"/>
            <a:ext cx="11418276" cy="2342606"/>
          </a:xfrm>
        </p:spPr>
        <p:txBody>
          <a:bodyPr anchor="ctr">
            <a:normAutofit fontScale="92500" lnSpcReduction="10000"/>
          </a:bodyPr>
          <a:lstStyle/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Mipil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mihinna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zaw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ngaihtuahkhia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zoulou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ding hi;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hondampa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Na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thuguk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zaw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.</a:t>
            </a:r>
            <a:endParaRPr lang="en-IN" sz="5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097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146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8</cp:revision>
  <dcterms:created xsi:type="dcterms:W3CDTF">2022-05-28T15:29:57Z</dcterms:created>
  <dcterms:modified xsi:type="dcterms:W3CDTF">2024-04-28T12:40:54Z</dcterms:modified>
</cp:coreProperties>
</file>