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7" r:id="rId2"/>
    <p:sldId id="258" r:id="rId3"/>
    <p:sldId id="259" r:id="rId4"/>
    <p:sldId id="262" r:id="rId5"/>
    <p:sldId id="260" r:id="rId6"/>
    <p:sldId id="263" r:id="rId7"/>
    <p:sldId id="261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8"/>
  </p:normalViewPr>
  <p:slideViewPr>
    <p:cSldViewPr snapToGrid="0" snapToObjects="1">
      <p:cViewPr varScale="1">
        <p:scale>
          <a:sx n="109" d="100"/>
          <a:sy n="109" d="100"/>
        </p:scale>
        <p:origin x="5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924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620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595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65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331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27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398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639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204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887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969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F181D9-501F-F84F-BF9F-41821252C85F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70622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dirty="0" smtClean="0">
                <a:latin typeface="Vollkorn Black" pitchFamily="2" charset="0"/>
                <a:ea typeface="Vollkorn Black" pitchFamily="2" charset="0"/>
              </a:rPr>
              <a:t>AW VANGLIANPEN HALLELUIAH</a:t>
            </a:r>
            <a:endParaRPr lang="en-IN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FE688411-B145-E54E-84D2-8F8E3CE8002E}"/>
              </a:ext>
            </a:extLst>
          </p:cNvPr>
          <p:cNvSpPr txBox="1"/>
          <p:nvPr/>
        </p:nvSpPr>
        <p:spPr>
          <a:xfrm>
            <a:off x="386862" y="1014914"/>
            <a:ext cx="1141827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(PATHIAN NGAIHLA </a:t>
            </a:r>
            <a:r>
              <a:rPr lang="en-US" sz="2500" b="1" dirty="0" smtClean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01)</a:t>
            </a:r>
            <a:endParaRPr lang="en-US" sz="2500" b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785257"/>
            <a:ext cx="11418276" cy="4467497"/>
          </a:xfrm>
        </p:spPr>
        <p:txBody>
          <a:bodyPr>
            <a:normAutofit/>
          </a:bodyPr>
          <a:lstStyle/>
          <a:p>
            <a:pPr algn="l"/>
            <a:r>
              <a:rPr lang="en-IN" sz="5400" dirty="0">
                <a:latin typeface="Vollkorn" pitchFamily="2" charset="0"/>
                <a:ea typeface="Vollkorn" pitchFamily="2" charset="0"/>
              </a:rPr>
              <a:t>Aw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Vanglianpen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Halleluiah,</a:t>
            </a:r>
          </a:p>
          <a:p>
            <a:pPr algn="l"/>
            <a:r>
              <a:rPr lang="en-IN" sz="5400" dirty="0">
                <a:latin typeface="Vollkorn" pitchFamily="2" charset="0"/>
                <a:ea typeface="Vollkorn" pitchFamily="2" charset="0"/>
              </a:rPr>
              <a:t>Hon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pak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ung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e Immanuel;</a:t>
            </a:r>
          </a:p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Pahtawina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manna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tengteng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Tangtawn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in Nang' a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na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hi.</a:t>
            </a:r>
            <a:endParaRPr lang="en-IN" sz="5400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1948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dirty="0">
                <a:latin typeface="Vollkorn Black" pitchFamily="2" charset="0"/>
                <a:ea typeface="Vollkorn Black" pitchFamily="2" charset="0"/>
              </a:rPr>
              <a:t>AW VANGLIANPEN HALLELUIAH</a:t>
            </a:r>
            <a:endParaRPr lang="en-IN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785258"/>
            <a:ext cx="11418276" cy="2342606"/>
          </a:xfrm>
        </p:spPr>
        <p:txBody>
          <a:bodyPr anchor="ctr">
            <a:normAutofit/>
          </a:bodyPr>
          <a:lstStyle/>
          <a:p>
            <a:r>
              <a:rPr lang="en-IN" sz="5400" b="1" i="1" dirty="0">
                <a:latin typeface="Vollkorn" pitchFamily="2" charset="0"/>
                <a:ea typeface="Vollkorn" pitchFamily="2" charset="0"/>
              </a:rPr>
              <a:t>Halleluiah, Halleluiah, Amen. (2)</a:t>
            </a:r>
            <a:endParaRPr lang="en-IN" sz="5400" b="1" i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2456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dirty="0" smtClean="0">
                <a:latin typeface="Vollkorn Black" pitchFamily="2" charset="0"/>
                <a:ea typeface="Vollkorn Black" pitchFamily="2" charset="0"/>
              </a:rPr>
              <a:t>AW VANGLIANPEN HALLELUIAH</a:t>
            </a:r>
            <a:endParaRPr lang="en-IN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785257"/>
            <a:ext cx="11418276" cy="4467497"/>
          </a:xfrm>
        </p:spPr>
        <p:txBody>
          <a:bodyPr>
            <a:normAutofit/>
          </a:bodyPr>
          <a:lstStyle/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Vannuai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miza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namchih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vontawi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Angelte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toh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houlungtuak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ung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;</a:t>
            </a:r>
          </a:p>
          <a:p>
            <a:pPr algn="l"/>
            <a:r>
              <a:rPr lang="en-IN" sz="5400" dirty="0">
                <a:latin typeface="Vollkorn" pitchFamily="2" charset="0"/>
                <a:ea typeface="Vollkorn" pitchFamily="2" charset="0"/>
              </a:rPr>
              <a:t>Na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tatna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sisan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pha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vang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in,</a:t>
            </a:r>
          </a:p>
          <a:p>
            <a:pPr algn="l"/>
            <a:r>
              <a:rPr lang="en-IN" sz="5400" dirty="0">
                <a:latin typeface="Vollkorn" pitchFamily="2" charset="0"/>
                <a:ea typeface="Vollkorn" pitchFamily="2" charset="0"/>
              </a:rPr>
              <a:t>Salem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thak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tuallai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leengkhawm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ung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.</a:t>
            </a:r>
            <a:endParaRPr lang="en-IN" sz="5400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55784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dirty="0">
                <a:latin typeface="Vollkorn Black" pitchFamily="2" charset="0"/>
                <a:ea typeface="Vollkorn Black" pitchFamily="2" charset="0"/>
              </a:rPr>
              <a:t>AW VANGLIANPEN HALLELUIAH</a:t>
            </a:r>
            <a:endParaRPr lang="en-IN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785258"/>
            <a:ext cx="11418276" cy="2342606"/>
          </a:xfrm>
        </p:spPr>
        <p:txBody>
          <a:bodyPr anchor="ctr">
            <a:normAutofit/>
          </a:bodyPr>
          <a:lstStyle/>
          <a:p>
            <a:r>
              <a:rPr lang="en-IN" sz="5400" b="1" i="1" dirty="0">
                <a:latin typeface="Vollkorn" pitchFamily="2" charset="0"/>
                <a:ea typeface="Vollkorn" pitchFamily="2" charset="0"/>
              </a:rPr>
              <a:t>Halleluiah, Halleluiah, Amen. (2)</a:t>
            </a:r>
            <a:endParaRPr lang="en-IN" sz="5400" b="1" i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58142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dirty="0" smtClean="0">
                <a:latin typeface="Vollkorn Black" pitchFamily="2" charset="0"/>
                <a:ea typeface="Vollkorn Black" pitchFamily="2" charset="0"/>
              </a:rPr>
              <a:t>AW VANGLIANPEN HALLELUIAH</a:t>
            </a:r>
            <a:endParaRPr lang="en-IN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1" y="1785257"/>
            <a:ext cx="11652739" cy="4467497"/>
          </a:xfrm>
        </p:spPr>
        <p:txBody>
          <a:bodyPr>
            <a:normAutofit/>
          </a:bodyPr>
          <a:lstStyle/>
          <a:p>
            <a:pPr algn="l"/>
            <a:r>
              <a:rPr lang="en-IN" sz="5400" dirty="0">
                <a:latin typeface="Vollkorn" pitchFamily="2" charset="0"/>
                <a:ea typeface="Vollkorn" pitchFamily="2" charset="0"/>
              </a:rPr>
              <a:t>Aw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tuibang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thuk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, gam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singbang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sang,</a:t>
            </a:r>
          </a:p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Vabang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Na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pilna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itna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;</a:t>
            </a:r>
          </a:p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Laukha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vangkhua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ging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thei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teng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thangvan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tongluang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lel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theihlouh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.</a:t>
            </a:r>
            <a:endParaRPr lang="en-IN" sz="5400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3867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dirty="0">
                <a:latin typeface="Vollkorn Black" pitchFamily="2" charset="0"/>
                <a:ea typeface="Vollkorn Black" pitchFamily="2" charset="0"/>
              </a:rPr>
              <a:t>AW VANGLIANPEN HALLELUIAH</a:t>
            </a:r>
            <a:endParaRPr lang="en-IN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785258"/>
            <a:ext cx="11418276" cy="2342606"/>
          </a:xfrm>
        </p:spPr>
        <p:txBody>
          <a:bodyPr anchor="ctr">
            <a:normAutofit/>
          </a:bodyPr>
          <a:lstStyle/>
          <a:p>
            <a:r>
              <a:rPr lang="en-IN" sz="5400" b="1" i="1" dirty="0">
                <a:latin typeface="Vollkorn" pitchFamily="2" charset="0"/>
                <a:ea typeface="Vollkorn" pitchFamily="2" charset="0"/>
              </a:rPr>
              <a:t>Halleluiah, Halleluiah, Amen. (2)</a:t>
            </a:r>
            <a:endParaRPr lang="en-IN" sz="5400" b="1" i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79563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dirty="0" smtClean="0">
                <a:latin typeface="Vollkorn Black" pitchFamily="2" charset="0"/>
                <a:ea typeface="Vollkorn Black" pitchFamily="2" charset="0"/>
              </a:rPr>
              <a:t>AW VANGLIANPEN HALLELUIAH</a:t>
            </a:r>
            <a:endParaRPr lang="en-IN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1" y="1785257"/>
            <a:ext cx="11652739" cy="4467497"/>
          </a:xfrm>
        </p:spPr>
        <p:txBody>
          <a:bodyPr>
            <a:normAutofit/>
          </a:bodyPr>
          <a:lstStyle/>
          <a:p>
            <a:pPr algn="l"/>
            <a:r>
              <a:rPr lang="en-IN" sz="5400" dirty="0">
                <a:latin typeface="Vollkorn" pitchFamily="2" charset="0"/>
                <a:ea typeface="Vollkorn" pitchFamily="2" charset="0"/>
              </a:rPr>
              <a:t>Aw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hilh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thukna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vanglian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Gankuang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tongsia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banna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sing;</a:t>
            </a:r>
          </a:p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Thangvan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manglukhu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simlei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5400" dirty="0">
                <a:latin typeface="Vollkorn" pitchFamily="2" charset="0"/>
                <a:ea typeface="Vollkorn" pitchFamily="2" charset="0"/>
              </a:rPr>
              <a:t>Eden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Salem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thak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kizom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.</a:t>
            </a:r>
            <a:endParaRPr lang="en-IN" sz="5400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53671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dirty="0">
                <a:latin typeface="Vollkorn Black" pitchFamily="2" charset="0"/>
                <a:ea typeface="Vollkorn Black" pitchFamily="2" charset="0"/>
              </a:rPr>
              <a:t>AW VANGLIANPEN HALLELUIAH</a:t>
            </a:r>
            <a:endParaRPr lang="en-IN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785258"/>
            <a:ext cx="11418276" cy="2342606"/>
          </a:xfrm>
        </p:spPr>
        <p:txBody>
          <a:bodyPr anchor="ctr">
            <a:normAutofit/>
          </a:bodyPr>
          <a:lstStyle/>
          <a:p>
            <a:r>
              <a:rPr lang="en-IN" sz="5400" b="1" i="1" dirty="0">
                <a:latin typeface="Vollkorn" pitchFamily="2" charset="0"/>
                <a:ea typeface="Vollkorn" pitchFamily="2" charset="0"/>
              </a:rPr>
              <a:t>Halleluiah, Halleluiah, Amen. (2)</a:t>
            </a:r>
            <a:endParaRPr lang="en-IN" sz="5400" b="1" i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68336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</TotalTime>
  <Words>163</Words>
  <Application>Microsoft Office PowerPoint</Application>
  <PresentationFormat>Widescreen</PresentationFormat>
  <Paragraphs>29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Vollkorn</vt:lpstr>
      <vt:lpstr>Vollkorn Black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Summinlun Vualnam</dc:creator>
  <cp:lastModifiedBy>Microsoft account</cp:lastModifiedBy>
  <cp:revision>7</cp:revision>
  <dcterms:created xsi:type="dcterms:W3CDTF">2022-05-28T15:29:57Z</dcterms:created>
  <dcterms:modified xsi:type="dcterms:W3CDTF">2024-04-28T12:34:40Z</dcterms:modified>
</cp:coreProperties>
</file>