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Vollkorn Black" pitchFamily="2" charset="0"/>
                <a:ea typeface="Vollkorn Black" pitchFamily="2" charset="0"/>
              </a:rPr>
              <a:t>AW VANGLIANPEN HALLELUIAH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01)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Vanglianpen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Halleluiah,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e Immanuel;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Pahtawina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manna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tengteng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Nang'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AW VANGLIANPEN HALLELUIAH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8"/>
            <a:ext cx="11418276" cy="2342606"/>
          </a:xfrm>
        </p:spPr>
        <p:txBody>
          <a:bodyPr anchor="ctr">
            <a:normAutofit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Halleluiah, Halleluiah, Amen. (2)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5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Vollkorn Black" pitchFamily="2" charset="0"/>
                <a:ea typeface="Vollkorn Black" pitchFamily="2" charset="0"/>
              </a:rPr>
              <a:t>AW VANGLIANPEN HALLELUIAH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Vannuai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miza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namchih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vontawi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Angelte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houlungtuak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Salem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tuallai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leengkhawm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AW VANGLIANPEN HALLELUIAH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8"/>
            <a:ext cx="11418276" cy="2342606"/>
          </a:xfrm>
        </p:spPr>
        <p:txBody>
          <a:bodyPr anchor="ctr">
            <a:normAutofit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Halleluiah, Halleluiah, Amen. (2)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1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Vollkorn Black" pitchFamily="2" charset="0"/>
                <a:ea typeface="Vollkorn Black" pitchFamily="2" charset="0"/>
              </a:rPr>
              <a:t>AW VANGLIANPEN HALLELUIAH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1" y="1785257"/>
            <a:ext cx="11652739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tuibang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gam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singbang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sang,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Vabang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pilna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vangkhua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tongluang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theihlouh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6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AW VANGLIANPEN HALLELUIAH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8"/>
            <a:ext cx="11418276" cy="2342606"/>
          </a:xfrm>
        </p:spPr>
        <p:txBody>
          <a:bodyPr anchor="ctr">
            <a:normAutofit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Halleluiah, Halleluiah, Amen. (2)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5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Vollkorn Black" pitchFamily="2" charset="0"/>
                <a:ea typeface="Vollkorn Black" pitchFamily="2" charset="0"/>
              </a:rPr>
              <a:t>AW VANGLIANPEN HALLELUIAH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1" y="1785257"/>
            <a:ext cx="11652739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thukna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Gankuang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tongsia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banna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sing;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Eden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Salem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kizom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6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AW VANGLIANPEN HALLELUIAH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8"/>
            <a:ext cx="11418276" cy="2342606"/>
          </a:xfrm>
        </p:spPr>
        <p:txBody>
          <a:bodyPr anchor="ctr">
            <a:normAutofit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Halleluiah, Halleluiah, Amen. (2)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3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163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7</cp:revision>
  <dcterms:created xsi:type="dcterms:W3CDTF">2022-05-28T15:29:57Z</dcterms:created>
  <dcterms:modified xsi:type="dcterms:W3CDTF">2024-04-28T12:34:40Z</dcterms:modified>
</cp:coreProperties>
</file>