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8"/>
  </p:normalViewPr>
  <p:slideViewPr>
    <p:cSldViewPr snapToGrid="0" snapToObjects="1">
      <p:cViewPr varScale="1">
        <p:scale>
          <a:sx n="111" d="100"/>
          <a:sy n="111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98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7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6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4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9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3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5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93BA-96F7-AA42-A448-A2E282143AD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7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63ED99-0A4D-594E-AB76-2F963055A243}"/>
              </a:ext>
            </a:extLst>
          </p:cNvPr>
          <p:cNvSpPr txBox="1"/>
          <p:nvPr/>
        </p:nvSpPr>
        <p:spPr>
          <a:xfrm>
            <a:off x="152399" y="1031771"/>
            <a:ext cx="118872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Vollkorn" pitchFamily="2" charset="0"/>
                <a:ea typeface="Vollkorn" pitchFamily="2" charset="0"/>
                <a:cs typeface="Times New Roman" panose="02020603050405020304" pitchFamily="18" charset="0"/>
              </a:rPr>
              <a:t>BIAKNA LATE 396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768979"/>
            <a:ext cx="11152261" cy="4221623"/>
          </a:xfrm>
        </p:spPr>
        <p:txBody>
          <a:bodyPr anchor="ctr">
            <a:noAutofit/>
          </a:bodyPr>
          <a:lstStyle/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Aw Zion, kin in Na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nasep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zou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ding in,</a:t>
            </a:r>
          </a:p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Miteng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hilh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in,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khovel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vak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hi,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Amah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;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michih-namchih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siampa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Kuamah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zanmial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lak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' a man ding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deihlou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91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768979"/>
            <a:ext cx="11152261" cy="2785929"/>
          </a:xfrm>
        </p:spPr>
        <p:txBody>
          <a:bodyPr anchor="ctr">
            <a:noAutofit/>
          </a:bodyPr>
          <a:lstStyle/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Phuangzak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thupha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muanna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pahna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;</a:t>
            </a:r>
          </a:p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Jesu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in, A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tatna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in.</a:t>
            </a:r>
          </a:p>
        </p:txBody>
      </p:sp>
    </p:spTree>
    <p:extLst>
      <p:ext uri="{BB962C8B-B14F-4D97-AF65-F5344CB8AC3E}">
        <p14:creationId xmlns:p14="http://schemas.microsoft.com/office/powerpoint/2010/main" val="85448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486969"/>
            <a:ext cx="11152261" cy="3768696"/>
          </a:xfrm>
        </p:spPr>
        <p:txBody>
          <a:bodyPr anchor="ctr">
            <a:noAutofit/>
          </a:bodyPr>
          <a:lstStyle/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En in, mi sang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tampi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miallak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omte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Khelhna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suangkul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ah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henkol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bun in tang;</a:t>
            </a:r>
          </a:p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Hondampa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amau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di'n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si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hinna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pia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di'n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Hi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zong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amau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hilh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ding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kuamah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omlou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010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768979"/>
            <a:ext cx="11152261" cy="2785929"/>
          </a:xfrm>
        </p:spPr>
        <p:txBody>
          <a:bodyPr anchor="ctr">
            <a:noAutofit/>
          </a:bodyPr>
          <a:lstStyle/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Phuangzak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thupha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muanna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pahna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;</a:t>
            </a:r>
          </a:p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Jesu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in, A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tatna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in.</a:t>
            </a:r>
          </a:p>
        </p:txBody>
      </p:sp>
    </p:spTree>
    <p:extLst>
      <p:ext uri="{BB962C8B-B14F-4D97-AF65-F5344CB8AC3E}">
        <p14:creationId xmlns:p14="http://schemas.microsoft.com/office/powerpoint/2010/main" val="4007881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486969"/>
            <a:ext cx="11152261" cy="3768696"/>
          </a:xfrm>
        </p:spPr>
        <p:txBody>
          <a:bodyPr anchor="ctr">
            <a:noAutofit/>
          </a:bodyPr>
          <a:lstStyle/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Tangthupha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gen ding in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tate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sawl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neih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lam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pia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in,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thugenna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di'n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;</a:t>
            </a:r>
          </a:p>
          <a:p>
            <a:pPr algn="l"/>
            <a:r>
              <a:rPr lang="en-IN" sz="4400" dirty="0" err="1">
                <a:latin typeface="Vollkorn" pitchFamily="2" charset="0"/>
                <a:ea typeface="Vollkorn" pitchFamily="2" charset="0"/>
              </a:rPr>
              <a:t>Amau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di'n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lungtang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tengteng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thuum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sen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khempeuh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Jesu'n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hon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vek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ding.</a:t>
            </a:r>
          </a:p>
        </p:txBody>
      </p:sp>
    </p:spTree>
    <p:extLst>
      <p:ext uri="{BB962C8B-B14F-4D97-AF65-F5344CB8AC3E}">
        <p14:creationId xmlns:p14="http://schemas.microsoft.com/office/powerpoint/2010/main" val="3942385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768979"/>
            <a:ext cx="11152261" cy="2785929"/>
          </a:xfrm>
        </p:spPr>
        <p:txBody>
          <a:bodyPr anchor="ctr">
            <a:noAutofit/>
          </a:bodyPr>
          <a:lstStyle/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Phuangzak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thupha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muanna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pahna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;</a:t>
            </a:r>
          </a:p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Jesu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in, A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tatna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in.</a:t>
            </a:r>
          </a:p>
        </p:txBody>
      </p:sp>
    </p:spTree>
    <p:extLst>
      <p:ext uri="{BB962C8B-B14F-4D97-AF65-F5344CB8AC3E}">
        <p14:creationId xmlns:p14="http://schemas.microsoft.com/office/powerpoint/2010/main" val="53097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640793"/>
            <a:ext cx="11425728" cy="3768696"/>
          </a:xfrm>
        </p:spPr>
        <p:txBody>
          <a:bodyPr anchor="ctr">
            <a:noAutofit/>
          </a:bodyPr>
          <a:lstStyle/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Aw Zion, Amah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hong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pai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tuah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ma in,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hehpih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hotdamna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gen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mengmeng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in;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ngaihsak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louh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man in mi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mangthangkha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ding,</a:t>
            </a:r>
          </a:p>
          <a:p>
            <a:pPr algn="l"/>
            <a:r>
              <a:rPr lang="en-IN" sz="4400" dirty="0">
                <a:latin typeface="Vollkorn" pitchFamily="2" charset="0"/>
                <a:ea typeface="Vollkorn" pitchFamily="2" charset="0"/>
              </a:rPr>
              <a:t>A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mel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mu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taaklou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khat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zong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dirty="0" err="1">
                <a:latin typeface="Vollkorn" pitchFamily="2" charset="0"/>
                <a:ea typeface="Vollkorn" pitchFamily="2" charset="0"/>
              </a:rPr>
              <a:t>omkha</a:t>
            </a:r>
            <a:r>
              <a:rPr lang="en-IN" sz="4400" dirty="0">
                <a:latin typeface="Vollkorn" pitchFamily="2" charset="0"/>
                <a:ea typeface="Vollkorn" pitchFamily="2" charset="0"/>
              </a:rPr>
              <a:t> ding.</a:t>
            </a:r>
          </a:p>
        </p:txBody>
      </p:sp>
    </p:spTree>
    <p:extLst>
      <p:ext uri="{BB962C8B-B14F-4D97-AF65-F5344CB8AC3E}">
        <p14:creationId xmlns:p14="http://schemas.microsoft.com/office/powerpoint/2010/main" val="321549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793E7A-148B-954D-9D34-FBF7DD1F9B08}"/>
              </a:ext>
            </a:extLst>
          </p:cNvPr>
          <p:cNvSpPr txBox="1"/>
          <p:nvPr/>
        </p:nvSpPr>
        <p:spPr>
          <a:xfrm>
            <a:off x="152399" y="266116"/>
            <a:ext cx="11887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AW ZION, KIN IN NA NASEP</a:t>
            </a:r>
            <a:endParaRPr lang="en-IN" sz="5000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35835" y="1768979"/>
            <a:ext cx="11152261" cy="2785929"/>
          </a:xfrm>
        </p:spPr>
        <p:txBody>
          <a:bodyPr anchor="ctr">
            <a:noAutofit/>
          </a:bodyPr>
          <a:lstStyle/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Phuangzak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thupha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muanna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,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pahna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;</a:t>
            </a:r>
          </a:p>
          <a:p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Jesu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in, A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tatna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4400" b="1" i="1" dirty="0" err="1">
                <a:latin typeface="Vollkorn" pitchFamily="2" charset="0"/>
                <a:ea typeface="Vollkorn" pitchFamily="2" charset="0"/>
              </a:rPr>
              <a:t>thu</a:t>
            </a:r>
            <a:r>
              <a:rPr lang="en-IN" sz="4400" b="1" i="1" dirty="0">
                <a:latin typeface="Vollkorn" pitchFamily="2" charset="0"/>
                <a:ea typeface="Vollkorn" pitchFamily="2" charset="0"/>
              </a:rPr>
              <a:t> gen in.</a:t>
            </a:r>
          </a:p>
        </p:txBody>
      </p:sp>
    </p:spTree>
    <p:extLst>
      <p:ext uri="{BB962C8B-B14F-4D97-AF65-F5344CB8AC3E}">
        <p14:creationId xmlns:p14="http://schemas.microsoft.com/office/powerpoint/2010/main" val="2525511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285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Vollkorn</vt:lpstr>
      <vt:lpstr>Vollkorn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Summinlun Vualnam</dc:creator>
  <cp:lastModifiedBy>Microsoft account</cp:lastModifiedBy>
  <cp:revision>18</cp:revision>
  <dcterms:created xsi:type="dcterms:W3CDTF">2022-02-19T05:08:05Z</dcterms:created>
  <dcterms:modified xsi:type="dcterms:W3CDTF">2024-04-08T11:28:09Z</dcterms:modified>
</cp:coreProperties>
</file>