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9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2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3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2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5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0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8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EA32A-DAD7-A743-A6AD-94E57540F9AC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17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HINNA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HONG PIA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222191" y="2389961"/>
            <a:ext cx="1184960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it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Mangthang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lungngai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vaihlai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Lunglaigil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khamuanna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N’ong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Muanna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tuibang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Na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luanna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D162C8-DE1C-5D4C-B5F7-8C90ACAEBE3D}"/>
              </a:ext>
            </a:extLst>
          </p:cNvPr>
          <p:cNvSpPr txBox="1"/>
          <p:nvPr/>
        </p:nvSpPr>
        <p:spPr>
          <a:xfrm>
            <a:off x="120202" y="1547110"/>
            <a:ext cx="119515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500)</a:t>
            </a:r>
          </a:p>
        </p:txBody>
      </p:sp>
    </p:spTree>
    <p:extLst>
      <p:ext uri="{BB962C8B-B14F-4D97-AF65-F5344CB8AC3E}">
        <p14:creationId xmlns:p14="http://schemas.microsoft.com/office/powerpoint/2010/main" val="3783104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HINNA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HONG PIA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171196" y="2073766"/>
            <a:ext cx="1184960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aw,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muanna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diam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?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Lungngai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huibang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mauna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simlei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ah,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le’ng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lungnuam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279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HINNA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HONG PIA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222191" y="2082312"/>
            <a:ext cx="1184960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omlou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hoihna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omlou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zoulou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Hizong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Na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awnem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K’ong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it chi in Na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samlai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180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HINNA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HONG PIA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171196" y="2073766"/>
            <a:ext cx="1184960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aw,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muanna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diam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?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Lungngai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huibang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mauna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simlei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ah,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le’ng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lungnuam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890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HINNA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HONG PIA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222191" y="2082312"/>
            <a:ext cx="1184960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Keimah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lampi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zuih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khempeuhte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lunggel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ngaihtuahna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Nang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chingzou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omlou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Hizong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K’ong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it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ta,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N’ong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chi.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423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704896"/>
            <a:ext cx="11951594" cy="842851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HINNA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HONG PIA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C2F18CB-5B6E-5A4B-9C23-0C864015E06C}"/>
              </a:ext>
            </a:extLst>
          </p:cNvPr>
          <p:cNvSpPr txBox="1"/>
          <p:nvPr/>
        </p:nvSpPr>
        <p:spPr>
          <a:xfrm>
            <a:off x="171196" y="2073766"/>
            <a:ext cx="1184960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aw,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muanna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diam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?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Lungngai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huibang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mauna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simlei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ah,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le’ng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lungnuam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128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208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HINNA HONG PIA</vt:lpstr>
      <vt:lpstr>HINNA HONG PIA</vt:lpstr>
      <vt:lpstr>HINNA HONG PIA</vt:lpstr>
      <vt:lpstr>HINNA HONG PIA</vt:lpstr>
      <vt:lpstr>HINNA HONG PIA</vt:lpstr>
      <vt:lpstr>HINNA HONG PIA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HONPINA KEI DI’N</dc:title>
  <dc:creator>Summinlun Vualnam</dc:creator>
  <cp:lastModifiedBy>Microsoft account</cp:lastModifiedBy>
  <cp:revision>7</cp:revision>
  <dcterms:created xsi:type="dcterms:W3CDTF">2022-11-04T11:26:29Z</dcterms:created>
  <dcterms:modified xsi:type="dcterms:W3CDTF">2024-04-08T17:35:08Z</dcterms:modified>
</cp:coreProperties>
</file>