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E699F-A005-4CB3-93A0-BCFE72EEB3EA}" type="datetimeFigureOut">
              <a:rPr lang="en-IN" smtClean="0"/>
              <a:t>08-04-2024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AD152-5747-4D45-A0D5-929998859C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97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1" y="1791462"/>
            <a:ext cx="11975505" cy="4580763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lamdang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sa'ng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sang hi;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it man in;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teel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9630" y="971550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IN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499)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1" y="1492360"/>
            <a:ext cx="11975505" cy="3447110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Mellawm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kikilhdenpa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sakmel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etlawmpen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gentheih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zatam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lei maw!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neita'ng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35963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46" y="1410057"/>
            <a:ext cx="11975505" cy="410198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Engbawlna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linglukhu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khusak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Mihingte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nuihsan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pampaih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sulhei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loulai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maw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bangteng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11924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1" y="1492360"/>
            <a:ext cx="11975505" cy="3447110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Mellawm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kikilhdenpa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sakmel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etlawmpen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gentheih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zatam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lei maw!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neita'ng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12543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46" y="1410057"/>
            <a:ext cx="11975505" cy="410198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taanglam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manoh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giksa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tawl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chau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aw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zel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thuakgimna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lungmuanna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22167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1" y="1492360"/>
            <a:ext cx="11975505" cy="3447110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Mellawm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kikilhdenpa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sakmel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etlawmpen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gentheih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zatam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lei maw!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neita'ng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26923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46" y="1410057"/>
            <a:ext cx="11975505" cy="410198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enghouna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chiteng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Simmoh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bawlgentheih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Na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taksa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pan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luangkhia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luangte'n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sawpsiangta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IN" sz="48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36542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1" y="1492360"/>
            <a:ext cx="11975505" cy="3447110"/>
          </a:xfrm>
        </p:spPr>
        <p:txBody>
          <a:bodyPr anchor="ctr">
            <a:no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Halleluiah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e!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lampi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bawlsak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vang'n</a:t>
            </a:r>
            <a:endParaRPr lang="en-IN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maisakta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bat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Tu’n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suakta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hita'ng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16244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41" y="1492360"/>
            <a:ext cx="11975505" cy="3447110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Mellawm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kikilhdenpa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di'n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sakmel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etlawmpen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gentheih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zatam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thuak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N'ong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lei maw!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hinna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neita'ng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Nang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</a:t>
            </a:r>
            <a:r>
              <a:rPr lang="en-IN" sz="44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400" b="1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16122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 NANG VANG IN </a:t>
            </a:r>
          </a:p>
        </p:txBody>
      </p:sp>
    </p:spTree>
    <p:extLst>
      <p:ext uri="{BB962C8B-B14F-4D97-AF65-F5344CB8AC3E}">
        <p14:creationId xmlns:p14="http://schemas.microsoft.com/office/powerpoint/2010/main" val="33347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339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2024-04-08T17:30:15Z</dcterms:modified>
</cp:coreProperties>
</file>