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3E699F-A005-4CB3-93A0-BCFE72EEB3EA}" type="datetimeFigureOut">
              <a:rPr lang="en-IN" smtClean="0"/>
              <a:t>08-04-2024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4AD152-5747-4D45-A0D5-929998859C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1975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641" y="1791462"/>
            <a:ext cx="11975505" cy="4580763"/>
          </a:xfrm>
        </p:spPr>
        <p:txBody>
          <a:bodyPr anchor="ctr">
            <a:noAutofit/>
          </a:bodyPr>
          <a:lstStyle/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itna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lamdang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sa'ng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Mikhial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itna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thuk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sang hi;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Khelh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it man in;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Sing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sihna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hial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di'n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teel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IN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269630" y="16122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NANG VANG IN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9630" y="971550"/>
            <a:ext cx="1165273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</a:t>
            </a:r>
            <a:r>
              <a:rPr lang="en-IN" sz="2500" b="1" dirty="0" err="1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BIAKNA</a:t>
            </a:r>
            <a:r>
              <a:rPr lang="en-IN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LATE 499)</a:t>
            </a:r>
            <a:endParaRPr lang="en-IN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641" y="1492360"/>
            <a:ext cx="11975505" cy="3447110"/>
          </a:xfrm>
        </p:spPr>
        <p:txBody>
          <a:bodyPr anchor="ctr">
            <a:no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Mellawm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lou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kikilhdenpa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Aw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di'n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sakmel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etlawmpen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Gim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gentheih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zatam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thuak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N'ong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lei maw!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Tangtawn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hinna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neita'ng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Nang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vang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in.</a:t>
            </a:r>
            <a:endParaRPr lang="en-IN" sz="44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269630" y="16122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NANG VANG IN </a:t>
            </a:r>
          </a:p>
        </p:txBody>
      </p:sp>
    </p:spTree>
    <p:extLst>
      <p:ext uri="{BB962C8B-B14F-4D97-AF65-F5344CB8AC3E}">
        <p14:creationId xmlns:p14="http://schemas.microsoft.com/office/powerpoint/2010/main" val="359637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246" y="1410057"/>
            <a:ext cx="11975505" cy="4101982"/>
          </a:xfrm>
        </p:spPr>
        <p:txBody>
          <a:bodyPr anchor="ctr">
            <a:noAutofit/>
          </a:bodyPr>
          <a:lstStyle/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Engbawlna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linglukhu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khusak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uh,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Mihingte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nuihsan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pampaih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bang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teng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Na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thuak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sulhei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loulai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maw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hiai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bangteng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N'ong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thuak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IN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269630" y="16122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NANG VANG IN </a:t>
            </a:r>
          </a:p>
        </p:txBody>
      </p:sp>
    </p:spTree>
    <p:extLst>
      <p:ext uri="{BB962C8B-B14F-4D97-AF65-F5344CB8AC3E}">
        <p14:creationId xmlns:p14="http://schemas.microsoft.com/office/powerpoint/2010/main" val="119247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641" y="1492360"/>
            <a:ext cx="11975505" cy="3447110"/>
          </a:xfrm>
        </p:spPr>
        <p:txBody>
          <a:bodyPr anchor="ctr">
            <a:no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Mellawm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lou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kikilhdenpa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Aw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di'n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sakmel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etlawmpen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Gim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gentheih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zatam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thuak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N'ong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lei maw!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Tangtawn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hinna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neita'ng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Nang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vang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in.</a:t>
            </a:r>
            <a:endParaRPr lang="en-IN" sz="44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269630" y="16122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NANG VANG IN </a:t>
            </a:r>
          </a:p>
        </p:txBody>
      </p:sp>
    </p:spTree>
    <p:extLst>
      <p:ext uri="{BB962C8B-B14F-4D97-AF65-F5344CB8AC3E}">
        <p14:creationId xmlns:p14="http://schemas.microsoft.com/office/powerpoint/2010/main" val="125433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246" y="1410057"/>
            <a:ext cx="11975505" cy="4101982"/>
          </a:xfrm>
        </p:spPr>
        <p:txBody>
          <a:bodyPr anchor="ctr">
            <a:noAutofit/>
          </a:bodyPr>
          <a:lstStyle/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Kalvari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taanglam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manoh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A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puak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giksa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tawl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A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puk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Bah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chau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aw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di’n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zel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thuakgimna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di'n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lungmuanna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IN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269630" y="16122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NANG VANG IN </a:t>
            </a:r>
          </a:p>
        </p:txBody>
      </p:sp>
    </p:spTree>
    <p:extLst>
      <p:ext uri="{BB962C8B-B14F-4D97-AF65-F5344CB8AC3E}">
        <p14:creationId xmlns:p14="http://schemas.microsoft.com/office/powerpoint/2010/main" val="221677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641" y="1492360"/>
            <a:ext cx="11975505" cy="3447110"/>
          </a:xfrm>
        </p:spPr>
        <p:txBody>
          <a:bodyPr anchor="ctr">
            <a:no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Mellawm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lou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kikilhdenpa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Aw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di'n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sakmel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etlawmpen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Gim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gentheih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zatam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thuak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N'ong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lei maw!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Tangtawn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hinna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neita'ng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Nang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vang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in.</a:t>
            </a:r>
            <a:endParaRPr lang="en-IN" sz="44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269630" y="16122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NANG VANG IN </a:t>
            </a:r>
          </a:p>
        </p:txBody>
      </p:sp>
    </p:spTree>
    <p:extLst>
      <p:ext uri="{BB962C8B-B14F-4D97-AF65-F5344CB8AC3E}">
        <p14:creationId xmlns:p14="http://schemas.microsoft.com/office/powerpoint/2010/main" val="269230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246" y="1410057"/>
            <a:ext cx="11975505" cy="4101982"/>
          </a:xfrm>
        </p:spPr>
        <p:txBody>
          <a:bodyPr anchor="ctr">
            <a:noAutofit/>
          </a:bodyPr>
          <a:lstStyle/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enghouna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chiteng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Na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thuak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Simmoh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bawlgentheih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Na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a;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taksa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pan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sisan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luangkhia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sisan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luangte'n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khelhna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sawpsiangta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IN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269630" y="16122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NANG VANG IN </a:t>
            </a:r>
          </a:p>
        </p:txBody>
      </p:sp>
    </p:spTree>
    <p:extLst>
      <p:ext uri="{BB962C8B-B14F-4D97-AF65-F5344CB8AC3E}">
        <p14:creationId xmlns:p14="http://schemas.microsoft.com/office/powerpoint/2010/main" val="365422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641" y="1492360"/>
            <a:ext cx="11975505" cy="3447110"/>
          </a:xfrm>
        </p:spPr>
        <p:txBody>
          <a:bodyPr anchor="ctr">
            <a:noAutofit/>
          </a:bodyPr>
          <a:lstStyle/>
          <a:p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Halleluiah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phat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ni’ng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e!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dia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hinna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lampi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N'ong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bawlsak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vang'n</a:t>
            </a:r>
            <a:endParaRPr lang="en-IN" sz="44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moh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N'ong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maisakta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bat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teng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zong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Tu’n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suakta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hita'ng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Nang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vang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in.</a:t>
            </a:r>
            <a:endParaRPr lang="en-IN" sz="44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269630" y="16122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NANG VANG IN </a:t>
            </a:r>
          </a:p>
        </p:txBody>
      </p:sp>
    </p:spTree>
    <p:extLst>
      <p:ext uri="{BB962C8B-B14F-4D97-AF65-F5344CB8AC3E}">
        <p14:creationId xmlns:p14="http://schemas.microsoft.com/office/powerpoint/2010/main" val="162448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641" y="1492360"/>
            <a:ext cx="11975505" cy="3447110"/>
          </a:xfrm>
        </p:spPr>
        <p:txBody>
          <a:bodyPr anchor="ctr">
            <a:no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Mellawm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lou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khros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kikilhdenpa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Aw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di'n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sakmel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etlawmpen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Gim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gentheih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zatam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thuak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N'ong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lei maw!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Tangtawn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hinna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neita'ng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Nang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vang</a:t>
            </a:r>
            <a:r>
              <a:rPr lang="en-IN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in.</a:t>
            </a:r>
            <a:endParaRPr lang="en-IN" sz="44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269630" y="16122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NANG VANG IN </a:t>
            </a:r>
          </a:p>
        </p:txBody>
      </p:sp>
    </p:spTree>
    <p:extLst>
      <p:ext uri="{BB962C8B-B14F-4D97-AF65-F5344CB8AC3E}">
        <p14:creationId xmlns:p14="http://schemas.microsoft.com/office/powerpoint/2010/main" val="333471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339</Words>
  <Application>Microsoft Office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5</cp:revision>
  <dcterms:created xsi:type="dcterms:W3CDTF">2022-02-19T05:08:05Z</dcterms:created>
  <dcterms:modified xsi:type="dcterms:W3CDTF">2024-04-08T17:30:15Z</dcterms:modified>
</cp:coreProperties>
</file>