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11" d="100"/>
          <a:sy n="111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1207843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452)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12748" y="1982623"/>
            <a:ext cx="11049712" cy="405070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hoih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Toupa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lian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Lungkham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hun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huh a;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Amah kiang ah a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bel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mite,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Ama’n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limtak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keem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029507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16195" y="1982624"/>
            <a:ext cx="11723406" cy="3546506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maw,Toupa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Halleliah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6095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12748" y="1982623"/>
            <a:ext cx="11049712" cy="405070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Lungsim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tamkham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lamet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Meigong-tagah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gentheite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.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Leivui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pan in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laamtou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bek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hi.</a:t>
            </a:r>
          </a:p>
        </p:txBody>
      </p:sp>
    </p:spTree>
    <p:extLst>
      <p:ext uri="{BB962C8B-B14F-4D97-AF65-F5344CB8AC3E}">
        <p14:creationId xmlns:p14="http://schemas.microsoft.com/office/powerpoint/2010/main" val="2667519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16195" y="1982624"/>
            <a:ext cx="11723406" cy="3546506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maw,Toupa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Halleliah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129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12748" y="1982623"/>
            <a:ext cx="11049712" cy="4050707"/>
          </a:xfrm>
        </p:spPr>
        <p:txBody>
          <a:bodyPr anchor="ctr">
            <a:normAutofit/>
          </a:bodyPr>
          <a:lstStyle/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Kha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Siangthou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mit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vaksakta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khut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toh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leen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a.</a:t>
            </a:r>
          </a:p>
          <a:p>
            <a:pPr algn="l"/>
            <a:r>
              <a:rPr lang="en-IN" sz="4800" dirty="0">
                <a:latin typeface="Vollkorn" pitchFamily="2" charset="0"/>
                <a:ea typeface="Vollkorn" pitchFamily="2" charset="0"/>
              </a:rPr>
              <a:t>“Kei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sapleh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dawng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 a,</a:t>
            </a:r>
          </a:p>
          <a:p>
            <a:pPr algn="l"/>
            <a:r>
              <a:rPr lang="en-IN" sz="4800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thusim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K’ong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800" dirty="0" err="1">
                <a:latin typeface="Vollkorn" pitchFamily="2" charset="0"/>
                <a:ea typeface="Vollkorn" pitchFamily="2" charset="0"/>
              </a:rPr>
              <a:t>hilh</a:t>
            </a:r>
            <a:r>
              <a:rPr lang="en-IN" sz="4800" dirty="0">
                <a:latin typeface="Vollkorn" pitchFamily="2" charset="0"/>
                <a:ea typeface="Vollkorn" pitchFamily="2" charset="0"/>
              </a:rPr>
              <a:t> ding,” chi.</a:t>
            </a:r>
          </a:p>
        </p:txBody>
      </p:sp>
    </p:spTree>
    <p:extLst>
      <p:ext uri="{BB962C8B-B14F-4D97-AF65-F5344CB8AC3E}">
        <p14:creationId xmlns:p14="http://schemas.microsoft.com/office/powerpoint/2010/main" val="4294795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584596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TOUPA HOIH HI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16195" y="1982624"/>
            <a:ext cx="11723406" cy="3546506"/>
          </a:xfrm>
        </p:spPr>
        <p:txBody>
          <a:bodyPr anchor="ctr">
            <a:normAutofit/>
          </a:bodyPr>
          <a:lstStyle/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Hong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maw,Toupa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phat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ni’ng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  <a:p>
            <a:r>
              <a:rPr lang="en-IN" sz="4400" b="1" i="1" dirty="0">
                <a:latin typeface="Vollkorn" pitchFamily="2" charset="0"/>
                <a:ea typeface="Vollkorn" pitchFamily="2" charset="0"/>
              </a:rPr>
              <a:t>Na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vangletna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(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Halleliah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),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Thuk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zai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veh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lamdang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N’ong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itna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Ka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belh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suangpi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Tou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4400" b="1" i="1" dirty="0" err="1">
                <a:latin typeface="Vollkorn" pitchFamily="2" charset="0"/>
                <a:ea typeface="Vollkorn" pitchFamily="2" charset="0"/>
              </a:rPr>
              <a:t>Jesu</a:t>
            </a:r>
            <a:r>
              <a:rPr lang="en-IN" sz="4400" b="1" i="1" dirty="0">
                <a:latin typeface="Vollkorn" pitchFamily="2" charset="0"/>
                <a:ea typeface="Vollkorn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012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189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10</cp:revision>
  <dcterms:created xsi:type="dcterms:W3CDTF">2022-02-19T05:08:05Z</dcterms:created>
  <dcterms:modified xsi:type="dcterms:W3CDTF">2024-04-08T12:38:50Z</dcterms:modified>
</cp:coreProperties>
</file>