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4"/>
  </p:normalViewPr>
  <p:slideViewPr>
    <p:cSldViewPr snapToGrid="0" snapToObjects="1">
      <p:cViewPr varScale="1">
        <p:scale>
          <a:sx n="110" d="100"/>
          <a:sy n="110" d="100"/>
        </p:scale>
        <p:origin x="5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71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832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9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77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201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96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86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341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19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04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058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D42E0-B7DD-704E-8915-D4B5FD1140C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445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303C8D-EAB5-6444-BDFE-BC0936F18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771" y="485775"/>
            <a:ext cx="11625943" cy="830401"/>
          </a:xfrm>
        </p:spPr>
        <p:txBody>
          <a:bodyPr>
            <a:no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 MUANHUAINA A LIAN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7DCFF81-6C4A-8B46-A23D-B687A7E4FC2D}"/>
              </a:ext>
            </a:extLst>
          </p:cNvPr>
          <p:cNvSpPr txBox="1"/>
          <p:nvPr/>
        </p:nvSpPr>
        <p:spPr>
          <a:xfrm>
            <a:off x="275771" y="1266970"/>
            <a:ext cx="114082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444)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8189" y="2018581"/>
            <a:ext cx="1137824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aw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pa,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Thukhel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lungsim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Nang 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ngeilou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Nang dang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ngeilou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zuau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ngeilou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bangbang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den ding.</a:t>
            </a:r>
          </a:p>
        </p:txBody>
      </p:sp>
    </p:spTree>
    <p:extLst>
      <p:ext uri="{BB962C8B-B14F-4D97-AF65-F5344CB8AC3E}">
        <p14:creationId xmlns:p14="http://schemas.microsoft.com/office/powerpoint/2010/main" val="358196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303C8D-EAB5-6444-BDFE-BC0936F18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771" y="485775"/>
            <a:ext cx="11625943" cy="830401"/>
          </a:xfrm>
        </p:spPr>
        <p:txBody>
          <a:bodyPr>
            <a:no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 MUANHUAINA A LIAN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7035" y="2018581"/>
            <a:ext cx="1189582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!(2)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Nisuak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mu;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taksap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khempeuh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khut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pan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N’ong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1082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303C8D-EAB5-6444-BDFE-BC0936F18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771" y="485775"/>
            <a:ext cx="11625943" cy="830401"/>
          </a:xfrm>
        </p:spPr>
        <p:txBody>
          <a:bodyPr>
            <a:no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 MUANHUAINA A LIAN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8189" y="2018581"/>
            <a:ext cx="1137824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Nipi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phalbi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khalte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Tung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aksite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Lei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thilsiam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khempeuh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lam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tampi'n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theisak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zahngaihna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4136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303C8D-EAB5-6444-BDFE-BC0936F18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771" y="485775"/>
            <a:ext cx="11625943" cy="830401"/>
          </a:xfrm>
        </p:spPr>
        <p:txBody>
          <a:bodyPr>
            <a:no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 MUANHUAINA A LIAN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7035" y="2018581"/>
            <a:ext cx="1189582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!(2)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Nisuak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mu;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taksap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khempeuh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khut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pan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N’ong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7340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303C8D-EAB5-6444-BDFE-BC0936F18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771" y="485775"/>
            <a:ext cx="11625943" cy="830401"/>
          </a:xfrm>
        </p:spPr>
        <p:txBody>
          <a:bodyPr>
            <a:no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 MUANHUAINA A LIAN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8189" y="2018581"/>
            <a:ext cx="1137824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Mohna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ngaihdamna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muanna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den ding,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kipaksak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pi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N’on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ompih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Tuni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ding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hatna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zing a ding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lamet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Vualzawlna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a, sang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sawm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173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303C8D-EAB5-6444-BDFE-BC0936F18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771" y="485775"/>
            <a:ext cx="11625943" cy="830401"/>
          </a:xfrm>
        </p:spPr>
        <p:txBody>
          <a:bodyPr>
            <a:no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 MUANHUAINA A LIAN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7035" y="2018581"/>
            <a:ext cx="1189582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!(2)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Nisuak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mu;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taksap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khempeuh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khut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pan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N’ong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3540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246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NA MUANHUAINA A LIAN</vt:lpstr>
      <vt:lpstr>NA MUANHUAINA A LIAN</vt:lpstr>
      <vt:lpstr>NA MUANHUAINA A LIAN</vt:lpstr>
      <vt:lpstr>NA MUANHUAINA A LIAN</vt:lpstr>
      <vt:lpstr>NA MUANHUAINA A LIAN</vt:lpstr>
      <vt:lpstr>NA MUANHUAINA A LIAN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MANG NASEP A MANPHA</dc:title>
  <dc:creator>Summinlun Vualnam</dc:creator>
  <cp:lastModifiedBy>Microsoft account</cp:lastModifiedBy>
  <cp:revision>6</cp:revision>
  <dcterms:created xsi:type="dcterms:W3CDTF">2022-07-23T17:00:33Z</dcterms:created>
  <dcterms:modified xsi:type="dcterms:W3CDTF">2024-04-08T12:31:35Z</dcterms:modified>
</cp:coreProperties>
</file>