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 VA KIKHUM BANG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435) 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4255805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kikhum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suakta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zouke'ng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Hihhang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hen,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 VA KIKHUM BANG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3085033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kolbutte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Ama'n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tansakta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 ding,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34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 VA KIKHUM BANG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589517"/>
            <a:ext cx="11414880" cy="4255805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sang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semsem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Zankhomial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mialna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sangzaw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hen inn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hita'ng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57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 VA KIKHUM BANG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3085033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kolbutte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Ama'n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tansakta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 ding,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76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 VA KIKHUM BANG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589517"/>
            <a:ext cx="11414880" cy="4255805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buaisakte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sulkiksak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hen,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paisuak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53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 VA KIKHUM BANG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3085033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kolbutte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Ama'n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tansakta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 ding,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suaktasak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2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201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9</cp:revision>
  <dcterms:created xsi:type="dcterms:W3CDTF">2022-02-19T05:08:05Z</dcterms:created>
  <dcterms:modified xsi:type="dcterms:W3CDTF">2024-04-08T12:27:02Z</dcterms:modified>
</cp:coreProperties>
</file>