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11" d="100"/>
          <a:sy n="111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9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1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5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7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8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4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8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9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3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7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52214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A VA KIKHUM BANG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E8C3BE5-AF2F-214C-A770-A9FD01FB0740}"/>
              </a:ext>
            </a:extLst>
          </p:cNvPr>
          <p:cNvSpPr txBox="1"/>
          <p:nvPr/>
        </p:nvSpPr>
        <p:spPr>
          <a:xfrm>
            <a:off x="932688" y="1159075"/>
            <a:ext cx="103266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</a:t>
            </a:r>
            <a:r>
              <a:rPr lang="en-IN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435) </a:t>
            </a:r>
            <a:endParaRPr lang="en-IN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6862" y="1837345"/>
            <a:ext cx="11414880" cy="4255805"/>
          </a:xfrm>
        </p:spPr>
        <p:txBody>
          <a:bodyPr anchor="ctr">
            <a:normAutofit/>
          </a:bodyPr>
          <a:lstStyle/>
          <a:p>
            <a:pPr algn="l"/>
            <a:r>
              <a:rPr lang="en-IN" sz="48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va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kikhum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bang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sal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taang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lungkhamna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pan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suakta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zouke'ng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Hihhang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Jesu'n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thuum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mau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za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.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hen,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suaktasak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.</a:t>
            </a:r>
            <a:endParaRPr lang="en-IN" sz="48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91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52214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A VA KIKHUM BANG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6862" y="1837345"/>
            <a:ext cx="11414880" cy="3085033"/>
          </a:xfrm>
        </p:spPr>
        <p:txBody>
          <a:bodyPr anchor="ctr">
            <a:normAutofit/>
          </a:bodyPr>
          <a:lstStyle/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Hon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suaktasak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suaktasak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kolbutte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Ama'n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tansakta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ding,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mu ding,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hen,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suaktasak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.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342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52214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A VA KIKHUM BANG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6862" y="1589517"/>
            <a:ext cx="11414880" cy="4255805"/>
          </a:xfrm>
        </p:spPr>
        <p:txBody>
          <a:bodyPr anchor="ctr">
            <a:normAutofit/>
          </a:bodyPr>
          <a:lstStyle/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Nisim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 sang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semsem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tung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Zankhomial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bei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vek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mialna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omlou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8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sangzaw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mun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ding a,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hen inn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zuan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hita'ng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.</a:t>
            </a:r>
            <a:endParaRPr lang="en-IN" sz="48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573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52214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A VA KIKHUM BANG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6862" y="1837345"/>
            <a:ext cx="11414880" cy="3085033"/>
          </a:xfrm>
        </p:spPr>
        <p:txBody>
          <a:bodyPr anchor="ctr">
            <a:normAutofit/>
          </a:bodyPr>
          <a:lstStyle/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Hon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suaktasak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suaktasak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kolbutte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Ama'n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tansakta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ding,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mu ding,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hen,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suaktasak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.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769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52214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A VA KIKHUM BANG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6862" y="1589517"/>
            <a:ext cx="11414880" cy="4255805"/>
          </a:xfrm>
        </p:spPr>
        <p:txBody>
          <a:bodyPr anchor="ctr">
            <a:normAutofit/>
          </a:bodyPr>
          <a:lstStyle/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Khelhna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buaisakte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mangpha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Leitung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thil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sulkiksak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lou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ding;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Nisim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sem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a,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nisim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thuum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hen,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paisuak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ding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hi'ng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.</a:t>
            </a:r>
            <a:endParaRPr lang="en-IN" sz="48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538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52214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A VA KIKHUM BANG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6862" y="1837345"/>
            <a:ext cx="11414880" cy="3085033"/>
          </a:xfrm>
        </p:spPr>
        <p:txBody>
          <a:bodyPr anchor="ctr">
            <a:normAutofit/>
          </a:bodyPr>
          <a:lstStyle/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Hon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suaktasak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suaktasak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kolbutte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Ama'n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tansakta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ding,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mu ding,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hen,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suaktasak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.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27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201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9</cp:revision>
  <dcterms:created xsi:type="dcterms:W3CDTF">2022-02-19T05:08:05Z</dcterms:created>
  <dcterms:modified xsi:type="dcterms:W3CDTF">2024-04-08T12:27:02Z</dcterms:modified>
</cp:coreProperties>
</file>