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 </a:t>
            </a:r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LAUKHA SIANGTHOU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8" y="1159075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428)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1837345"/>
            <a:ext cx="11414880" cy="4255805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Siangthou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koute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halhsak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Bah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sawt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e,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Michih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phawnghalh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 </a:t>
            </a:r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LAUKHA SIANGTHOU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1837345"/>
            <a:ext cx="11414880" cy="3085033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Nangmah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Na mite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theihna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un,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Nangmah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Na mite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theihna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un;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hihhalh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nawnkei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aw?</a:t>
            </a:r>
          </a:p>
        </p:txBody>
      </p:sp>
    </p:spTree>
    <p:extLst>
      <p:ext uri="{BB962C8B-B14F-4D97-AF65-F5344CB8AC3E}">
        <p14:creationId xmlns:p14="http://schemas.microsoft.com/office/powerpoint/2010/main" val="1557342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 </a:t>
            </a:r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LAUKHA SIANGTHOU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8" y="1159075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428)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1837345"/>
            <a:ext cx="11414880" cy="4255805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Siangthou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meikuang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bang',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koute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sung ah;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khelhna'n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khimbang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zing hi,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haalsiang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siangthousak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ta in.</a:t>
            </a:r>
          </a:p>
        </p:txBody>
      </p:sp>
    </p:spTree>
    <p:extLst>
      <p:ext uri="{BB962C8B-B14F-4D97-AF65-F5344CB8AC3E}">
        <p14:creationId xmlns:p14="http://schemas.microsoft.com/office/powerpoint/2010/main" val="38669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 </a:t>
            </a:r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LAUKHA SIANGTHOU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1837345"/>
            <a:ext cx="11414880" cy="3085033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Nangmah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Na mite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theihna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un,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Nangmah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Na mite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theihna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un;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hihhalh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nawnkei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aw?</a:t>
            </a:r>
          </a:p>
        </p:txBody>
      </p:sp>
    </p:spTree>
    <p:extLst>
      <p:ext uri="{BB962C8B-B14F-4D97-AF65-F5344CB8AC3E}">
        <p14:creationId xmlns:p14="http://schemas.microsoft.com/office/powerpoint/2010/main" val="427842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 </a:t>
            </a:r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LAUKHA SIANGTHOU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8" y="1159075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428)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1837345"/>
            <a:ext cx="11414880" cy="4255805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Siangthou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huihpi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bang',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koute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kiang ah;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Mohna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kidim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mite kiang',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Penticost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kilaak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aw.</a:t>
            </a:r>
          </a:p>
        </p:txBody>
      </p:sp>
    </p:spTree>
    <p:extLst>
      <p:ext uri="{BB962C8B-B14F-4D97-AF65-F5344CB8AC3E}">
        <p14:creationId xmlns:p14="http://schemas.microsoft.com/office/powerpoint/2010/main" val="4241960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VAN </a:t>
            </a:r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LAUKHA SIANGTHOU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1837345"/>
            <a:ext cx="11414880" cy="3085033"/>
          </a:xfrm>
        </p:spPr>
        <p:txBody>
          <a:bodyPr anchor="ctr">
            <a:normAutofit fontScale="62500" lnSpcReduction="20000"/>
          </a:bodyPr>
          <a:lstStyle/>
          <a:p>
            <a:r>
              <a:rPr lang="en-IN" sz="5700" b="1" i="1" dirty="0" err="1">
                <a:latin typeface="Vollkorn" pitchFamily="2" charset="0"/>
                <a:ea typeface="Vollkorn" pitchFamily="2" charset="0"/>
              </a:rPr>
              <a:t>Nangmah</a:t>
            </a:r>
            <a:r>
              <a:rPr lang="en-IN" sz="5700" b="1" i="1" dirty="0">
                <a:latin typeface="Vollkorn" pitchFamily="2" charset="0"/>
                <a:ea typeface="Vollkorn" pitchFamily="2" charset="0"/>
              </a:rPr>
              <a:t> a Na mite a </a:t>
            </a:r>
            <a:r>
              <a:rPr lang="en-IN" sz="57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57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700" b="1" i="1" dirty="0" err="1">
                <a:latin typeface="Vollkorn" pitchFamily="2" charset="0"/>
                <a:ea typeface="Vollkorn" pitchFamily="2" charset="0"/>
              </a:rPr>
              <a:t>theihna</a:t>
            </a:r>
            <a:r>
              <a:rPr lang="en-IN" sz="5700" b="1" i="1" dirty="0">
                <a:latin typeface="Vollkorn" pitchFamily="2" charset="0"/>
                <a:ea typeface="Vollkorn" pitchFamily="2" charset="0"/>
              </a:rPr>
              <a:t> ding un,</a:t>
            </a:r>
          </a:p>
          <a:p>
            <a:r>
              <a:rPr lang="en-IN" sz="5700" b="1" i="1" dirty="0" err="1">
                <a:latin typeface="Vollkorn" pitchFamily="2" charset="0"/>
                <a:ea typeface="Vollkorn" pitchFamily="2" charset="0"/>
              </a:rPr>
              <a:t>Nangmah</a:t>
            </a:r>
            <a:r>
              <a:rPr lang="en-IN" sz="5700" b="1" i="1" dirty="0">
                <a:latin typeface="Vollkorn" pitchFamily="2" charset="0"/>
                <a:ea typeface="Vollkorn" pitchFamily="2" charset="0"/>
              </a:rPr>
              <a:t> a Na mite a </a:t>
            </a:r>
            <a:r>
              <a:rPr lang="en-IN" sz="57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57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700" b="1" i="1" dirty="0" err="1">
                <a:latin typeface="Vollkorn" pitchFamily="2" charset="0"/>
                <a:ea typeface="Vollkorn" pitchFamily="2" charset="0"/>
              </a:rPr>
              <a:t>theihna</a:t>
            </a:r>
            <a:r>
              <a:rPr lang="en-IN" sz="5700" b="1" i="1" dirty="0">
                <a:latin typeface="Vollkorn" pitchFamily="2" charset="0"/>
                <a:ea typeface="Vollkorn" pitchFamily="2" charset="0"/>
              </a:rPr>
              <a:t> ding un;</a:t>
            </a:r>
          </a:p>
          <a:p>
            <a:r>
              <a:rPr lang="en-IN" sz="57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57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7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700" b="1" i="1" dirty="0" err="1" smtClean="0">
                <a:latin typeface="Vollkorn" pitchFamily="2" charset="0"/>
                <a:ea typeface="Vollkorn" pitchFamily="2" charset="0"/>
              </a:rPr>
              <a:t>hihhalh</a:t>
            </a:r>
            <a:r>
              <a:rPr lang="en-IN" sz="5700" b="1" i="1" dirty="0" smtClean="0">
                <a:latin typeface="Vollkorn" pitchFamily="2" charset="0"/>
                <a:ea typeface="Vollkorn" pitchFamily="2" charset="0"/>
              </a:rPr>
              <a:t> </a:t>
            </a:r>
            <a:r>
              <a:rPr lang="en-IN" sz="5700" b="1" i="1" dirty="0" err="1">
                <a:latin typeface="Vollkorn" pitchFamily="2" charset="0"/>
                <a:ea typeface="Vollkorn" pitchFamily="2" charset="0"/>
              </a:rPr>
              <a:t>nawnkei</a:t>
            </a:r>
            <a:r>
              <a:rPr lang="en-IN" sz="57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700" b="1" i="1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57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700" b="1" i="1" dirty="0" err="1">
                <a:latin typeface="Vollkorn" pitchFamily="2" charset="0"/>
                <a:ea typeface="Vollkorn" pitchFamily="2" charset="0"/>
              </a:rPr>
              <a:t>hia</a:t>
            </a:r>
            <a:r>
              <a:rPr lang="en-IN" sz="57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57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700" b="1" i="1" dirty="0">
                <a:latin typeface="Vollkorn" pitchFamily="2" charset="0"/>
                <a:ea typeface="Vollkorn" pitchFamily="2" charset="0"/>
              </a:rPr>
              <a:t> aw</a:t>
            </a:r>
            <a:r>
              <a:rPr lang="en-IN" sz="5700" b="1" i="1" dirty="0" smtClean="0">
                <a:latin typeface="Vollkorn" pitchFamily="2" charset="0"/>
                <a:ea typeface="Vollkorn" pitchFamily="2" charset="0"/>
              </a:rPr>
              <a:t>?</a:t>
            </a:r>
          </a:p>
          <a:p>
            <a:endParaRPr lang="en-US" sz="4400" b="1" i="1" dirty="0">
              <a:latin typeface="Vollkorn" pitchFamily="2" charset="0"/>
              <a:ea typeface="Vollkorn" pitchFamily="2" charset="0"/>
            </a:endParaRPr>
          </a:p>
          <a:p>
            <a:pPr algn="l"/>
            <a:r>
              <a:rPr lang="pt-BR" sz="4400" b="1" i="1" dirty="0">
                <a:latin typeface="Vollkorn" pitchFamily="2" charset="0"/>
                <a:ea typeface="Vollkorn" pitchFamily="2" charset="0"/>
              </a:rPr>
              <a:t>CODA: </a:t>
            </a:r>
            <a:endParaRPr lang="pt-BR" sz="4400" b="1" i="1" dirty="0" smtClean="0">
              <a:latin typeface="Vollkorn" pitchFamily="2" charset="0"/>
              <a:ea typeface="Vollkorn" pitchFamily="2" charset="0"/>
            </a:endParaRPr>
          </a:p>
          <a:p>
            <a:r>
              <a:rPr lang="pt-BR" sz="5700" b="1" i="1" dirty="0" smtClean="0">
                <a:latin typeface="Vollkorn" pitchFamily="2" charset="0"/>
                <a:ea typeface="Vollkorn" pitchFamily="2" charset="0"/>
              </a:rPr>
              <a:t>Na </a:t>
            </a:r>
            <a:r>
              <a:rPr lang="pt-BR" sz="5700" b="1" i="1" dirty="0">
                <a:latin typeface="Vollkorn" pitchFamily="2" charset="0"/>
                <a:ea typeface="Vollkorn" pitchFamily="2" charset="0"/>
              </a:rPr>
              <a:t>hong hihhalh nawnkei dia hia, Toupa aw?</a:t>
            </a:r>
            <a:endParaRPr lang="en-IN" sz="57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929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228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8</cp:revision>
  <dcterms:created xsi:type="dcterms:W3CDTF">2022-02-19T05:08:05Z</dcterms:created>
  <dcterms:modified xsi:type="dcterms:W3CDTF">2024-04-08T12:21:21Z</dcterms:modified>
</cp:coreProperties>
</file>