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11" d="100"/>
          <a:sy n="111" d="100"/>
        </p:scale>
        <p:origin x="5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221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VAN </a:t>
            </a:r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LAUKHA SIANGTHOU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E8C3BE5-AF2F-214C-A770-A9FD01FB0740}"/>
              </a:ext>
            </a:extLst>
          </p:cNvPr>
          <p:cNvSpPr txBox="1"/>
          <p:nvPr/>
        </p:nvSpPr>
        <p:spPr>
          <a:xfrm>
            <a:off x="932688" y="1159075"/>
            <a:ext cx="103266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428) 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6862" y="1837345"/>
            <a:ext cx="11414880" cy="4255805"/>
          </a:xfrm>
        </p:spPr>
        <p:txBody>
          <a:bodyPr anchor="ctr">
            <a:normAutofit/>
          </a:bodyPr>
          <a:lstStyle/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Van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Laukha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Siangthou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ung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Tu'n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koute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halhsak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in;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Bah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sawt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lua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ung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e,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Michih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lungsung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luah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phawnghalh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in.</a:t>
            </a:r>
          </a:p>
        </p:txBody>
      </p:sp>
    </p:spTree>
    <p:extLst>
      <p:ext uri="{BB962C8B-B14F-4D97-AF65-F5344CB8AC3E}">
        <p14:creationId xmlns:p14="http://schemas.microsoft.com/office/powerpoint/2010/main" val="419991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221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VAN </a:t>
            </a:r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LAUKHA SIANGTHOU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6862" y="1837345"/>
            <a:ext cx="11414880" cy="3085033"/>
          </a:xfrm>
        </p:spPr>
        <p:txBody>
          <a:bodyPr anchor="ctr"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Nangmah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Na mite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kipah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theihna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 un,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Nangmah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Na mite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kipah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theihna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 un;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hihhalh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nawnkei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dia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hia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aw?</a:t>
            </a:r>
          </a:p>
        </p:txBody>
      </p:sp>
    </p:spTree>
    <p:extLst>
      <p:ext uri="{BB962C8B-B14F-4D97-AF65-F5344CB8AC3E}">
        <p14:creationId xmlns:p14="http://schemas.microsoft.com/office/powerpoint/2010/main" val="1557342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221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VAN </a:t>
            </a:r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LAUKHA SIANGTHOU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E8C3BE5-AF2F-214C-A770-A9FD01FB0740}"/>
              </a:ext>
            </a:extLst>
          </p:cNvPr>
          <p:cNvSpPr txBox="1"/>
          <p:nvPr/>
        </p:nvSpPr>
        <p:spPr>
          <a:xfrm>
            <a:off x="932688" y="1159075"/>
            <a:ext cx="103266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428) 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6862" y="1837345"/>
            <a:ext cx="11414880" cy="4255805"/>
          </a:xfrm>
        </p:spPr>
        <p:txBody>
          <a:bodyPr anchor="ctr">
            <a:normAutofit/>
          </a:bodyPr>
          <a:lstStyle/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Van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Laukha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Siangthou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meikuang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bang',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Hong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koute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sung ah;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Lungsung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khelhna'n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khimbang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zing hi,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Hong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haalsiang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siangthousak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chiat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ta in.</a:t>
            </a:r>
          </a:p>
        </p:txBody>
      </p:sp>
    </p:spTree>
    <p:extLst>
      <p:ext uri="{BB962C8B-B14F-4D97-AF65-F5344CB8AC3E}">
        <p14:creationId xmlns:p14="http://schemas.microsoft.com/office/powerpoint/2010/main" val="386698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221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VAN </a:t>
            </a:r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LAUKHA SIANGTHOU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6862" y="1837345"/>
            <a:ext cx="11414880" cy="3085033"/>
          </a:xfrm>
        </p:spPr>
        <p:txBody>
          <a:bodyPr anchor="ctr"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Nangmah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Na mite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kipah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theihna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 un,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Nangmah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Na mite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kipah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theihna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 un;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hihhalh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nawnkei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dia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hia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aw?</a:t>
            </a:r>
          </a:p>
        </p:txBody>
      </p:sp>
    </p:spTree>
    <p:extLst>
      <p:ext uri="{BB962C8B-B14F-4D97-AF65-F5344CB8AC3E}">
        <p14:creationId xmlns:p14="http://schemas.microsoft.com/office/powerpoint/2010/main" val="4278428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221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VAN </a:t>
            </a:r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LAUKHA SIANGTHOU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E8C3BE5-AF2F-214C-A770-A9FD01FB0740}"/>
              </a:ext>
            </a:extLst>
          </p:cNvPr>
          <p:cNvSpPr txBox="1"/>
          <p:nvPr/>
        </p:nvSpPr>
        <p:spPr>
          <a:xfrm>
            <a:off x="932688" y="1159075"/>
            <a:ext cx="103266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428) 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6862" y="1837345"/>
            <a:ext cx="11414880" cy="4255805"/>
          </a:xfrm>
        </p:spPr>
        <p:txBody>
          <a:bodyPr anchor="ctr">
            <a:normAutofit/>
          </a:bodyPr>
          <a:lstStyle/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Van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Laukha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Siangthou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huihpi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bang',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Hong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nung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koute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kiang ah;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Mohna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toh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kidim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mite kiang',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Penticost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nibang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kilaak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aw.</a:t>
            </a:r>
          </a:p>
        </p:txBody>
      </p:sp>
    </p:spTree>
    <p:extLst>
      <p:ext uri="{BB962C8B-B14F-4D97-AF65-F5344CB8AC3E}">
        <p14:creationId xmlns:p14="http://schemas.microsoft.com/office/powerpoint/2010/main" val="4241960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221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VAN </a:t>
            </a:r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LAUKHA SIANGTHOU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6862" y="1837345"/>
            <a:ext cx="11414880" cy="3085033"/>
          </a:xfrm>
        </p:spPr>
        <p:txBody>
          <a:bodyPr anchor="ctr">
            <a:normAutofit fontScale="62500" lnSpcReduction="20000"/>
          </a:bodyPr>
          <a:lstStyle/>
          <a:p>
            <a:r>
              <a:rPr lang="en-IN" sz="5700" b="1" i="1" dirty="0" err="1">
                <a:latin typeface="Vollkorn" pitchFamily="2" charset="0"/>
                <a:ea typeface="Vollkorn" pitchFamily="2" charset="0"/>
              </a:rPr>
              <a:t>Nangmah</a:t>
            </a:r>
            <a:r>
              <a:rPr lang="en-IN" sz="5700" b="1" i="1" dirty="0">
                <a:latin typeface="Vollkorn" pitchFamily="2" charset="0"/>
                <a:ea typeface="Vollkorn" pitchFamily="2" charset="0"/>
              </a:rPr>
              <a:t> a Na mite a </a:t>
            </a:r>
            <a:r>
              <a:rPr lang="en-IN" sz="5700" b="1" i="1" dirty="0" err="1">
                <a:latin typeface="Vollkorn" pitchFamily="2" charset="0"/>
                <a:ea typeface="Vollkorn" pitchFamily="2" charset="0"/>
              </a:rPr>
              <a:t>kipah</a:t>
            </a:r>
            <a:r>
              <a:rPr lang="en-IN" sz="57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700" b="1" i="1" dirty="0" err="1">
                <a:latin typeface="Vollkorn" pitchFamily="2" charset="0"/>
                <a:ea typeface="Vollkorn" pitchFamily="2" charset="0"/>
              </a:rPr>
              <a:t>theihna</a:t>
            </a:r>
            <a:r>
              <a:rPr lang="en-IN" sz="5700" b="1" i="1" dirty="0">
                <a:latin typeface="Vollkorn" pitchFamily="2" charset="0"/>
                <a:ea typeface="Vollkorn" pitchFamily="2" charset="0"/>
              </a:rPr>
              <a:t> ding un,</a:t>
            </a:r>
          </a:p>
          <a:p>
            <a:r>
              <a:rPr lang="en-IN" sz="5700" b="1" i="1" dirty="0" err="1">
                <a:latin typeface="Vollkorn" pitchFamily="2" charset="0"/>
                <a:ea typeface="Vollkorn" pitchFamily="2" charset="0"/>
              </a:rPr>
              <a:t>Nangmah</a:t>
            </a:r>
            <a:r>
              <a:rPr lang="en-IN" sz="5700" b="1" i="1" dirty="0">
                <a:latin typeface="Vollkorn" pitchFamily="2" charset="0"/>
                <a:ea typeface="Vollkorn" pitchFamily="2" charset="0"/>
              </a:rPr>
              <a:t> a Na mite a </a:t>
            </a:r>
            <a:r>
              <a:rPr lang="en-IN" sz="5700" b="1" i="1" dirty="0" err="1">
                <a:latin typeface="Vollkorn" pitchFamily="2" charset="0"/>
                <a:ea typeface="Vollkorn" pitchFamily="2" charset="0"/>
              </a:rPr>
              <a:t>kipah</a:t>
            </a:r>
            <a:r>
              <a:rPr lang="en-IN" sz="57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700" b="1" i="1" dirty="0" err="1">
                <a:latin typeface="Vollkorn" pitchFamily="2" charset="0"/>
                <a:ea typeface="Vollkorn" pitchFamily="2" charset="0"/>
              </a:rPr>
              <a:t>theihna</a:t>
            </a:r>
            <a:r>
              <a:rPr lang="en-IN" sz="5700" b="1" i="1" dirty="0">
                <a:latin typeface="Vollkorn" pitchFamily="2" charset="0"/>
                <a:ea typeface="Vollkorn" pitchFamily="2" charset="0"/>
              </a:rPr>
              <a:t> ding un;</a:t>
            </a:r>
          </a:p>
          <a:p>
            <a:r>
              <a:rPr lang="en-IN" sz="5700" b="1" i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57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57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700" b="1" i="1" dirty="0" err="1" smtClean="0">
                <a:latin typeface="Vollkorn" pitchFamily="2" charset="0"/>
                <a:ea typeface="Vollkorn" pitchFamily="2" charset="0"/>
              </a:rPr>
              <a:t>hihhalh</a:t>
            </a:r>
            <a:r>
              <a:rPr lang="en-IN" sz="5700" b="1" i="1" dirty="0" smtClean="0">
                <a:latin typeface="Vollkorn" pitchFamily="2" charset="0"/>
                <a:ea typeface="Vollkorn" pitchFamily="2" charset="0"/>
              </a:rPr>
              <a:t> </a:t>
            </a:r>
            <a:r>
              <a:rPr lang="en-IN" sz="5700" b="1" i="1" dirty="0" err="1">
                <a:latin typeface="Vollkorn" pitchFamily="2" charset="0"/>
                <a:ea typeface="Vollkorn" pitchFamily="2" charset="0"/>
              </a:rPr>
              <a:t>nawnkei</a:t>
            </a:r>
            <a:r>
              <a:rPr lang="en-IN" sz="57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700" b="1" i="1" dirty="0" err="1">
                <a:latin typeface="Vollkorn" pitchFamily="2" charset="0"/>
                <a:ea typeface="Vollkorn" pitchFamily="2" charset="0"/>
              </a:rPr>
              <a:t>dia</a:t>
            </a:r>
            <a:r>
              <a:rPr lang="en-IN" sz="57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700" b="1" i="1" dirty="0" err="1">
                <a:latin typeface="Vollkorn" pitchFamily="2" charset="0"/>
                <a:ea typeface="Vollkorn" pitchFamily="2" charset="0"/>
              </a:rPr>
              <a:t>hia</a:t>
            </a:r>
            <a:r>
              <a:rPr lang="en-IN" sz="57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5700" b="1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5700" b="1" i="1" dirty="0">
                <a:latin typeface="Vollkorn" pitchFamily="2" charset="0"/>
                <a:ea typeface="Vollkorn" pitchFamily="2" charset="0"/>
              </a:rPr>
              <a:t> aw</a:t>
            </a:r>
            <a:r>
              <a:rPr lang="en-IN" sz="5700" b="1" i="1" dirty="0" smtClean="0">
                <a:latin typeface="Vollkorn" pitchFamily="2" charset="0"/>
                <a:ea typeface="Vollkorn" pitchFamily="2" charset="0"/>
              </a:rPr>
              <a:t>?</a:t>
            </a:r>
          </a:p>
          <a:p>
            <a:endParaRPr lang="en-US" sz="4400" b="1" i="1" dirty="0">
              <a:latin typeface="Vollkorn" pitchFamily="2" charset="0"/>
              <a:ea typeface="Vollkorn" pitchFamily="2" charset="0"/>
            </a:endParaRPr>
          </a:p>
          <a:p>
            <a:pPr algn="l"/>
            <a:r>
              <a:rPr lang="pt-BR" sz="4400" b="1" i="1" dirty="0">
                <a:latin typeface="Vollkorn" pitchFamily="2" charset="0"/>
                <a:ea typeface="Vollkorn" pitchFamily="2" charset="0"/>
              </a:rPr>
              <a:t>CODA: </a:t>
            </a:r>
            <a:endParaRPr lang="pt-BR" sz="4400" b="1" i="1" dirty="0" smtClean="0">
              <a:latin typeface="Vollkorn" pitchFamily="2" charset="0"/>
              <a:ea typeface="Vollkorn" pitchFamily="2" charset="0"/>
            </a:endParaRPr>
          </a:p>
          <a:p>
            <a:r>
              <a:rPr lang="pt-BR" sz="5700" b="1" i="1" dirty="0" smtClean="0">
                <a:latin typeface="Vollkorn" pitchFamily="2" charset="0"/>
                <a:ea typeface="Vollkorn" pitchFamily="2" charset="0"/>
              </a:rPr>
              <a:t>Na </a:t>
            </a:r>
            <a:r>
              <a:rPr lang="pt-BR" sz="5700" b="1" i="1" dirty="0">
                <a:latin typeface="Vollkorn" pitchFamily="2" charset="0"/>
                <a:ea typeface="Vollkorn" pitchFamily="2" charset="0"/>
              </a:rPr>
              <a:t>hong hihhalh nawnkei dia hia, Toupa aw?</a:t>
            </a:r>
            <a:endParaRPr lang="en-IN" sz="57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929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228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8</cp:revision>
  <dcterms:created xsi:type="dcterms:W3CDTF">2022-02-19T05:08:05Z</dcterms:created>
  <dcterms:modified xsi:type="dcterms:W3CDTF">2024-04-08T12:21:21Z</dcterms:modified>
</cp:coreProperties>
</file>