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TUMLAM PHAIZANG A PAN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8" y="1159075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411)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29839" y="1905711"/>
            <a:ext cx="10947163" cy="4289989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Tumlam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phaizang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apan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Theihsakna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la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ging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la,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TUMLAM PHAIZANG A PAN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29839" y="1905711"/>
            <a:ext cx="10947163" cy="4289989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Tuailai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hatna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pia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khebul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ah;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370402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TUMLAM PHAIZANG A PAN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29839" y="1905711"/>
            <a:ext cx="10947163" cy="4289989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Gospel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phuangzak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gam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chiteng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ah,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He,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82153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TUMLAM PHAIZANG A PAN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29839" y="1495018"/>
            <a:ext cx="10947163" cy="5170702"/>
          </a:xfrm>
        </p:spPr>
        <p:txBody>
          <a:bodyPr anchor="ctr">
            <a:normAutofit fontScale="92500" lnSpcReduction="10000"/>
          </a:bodyPr>
          <a:lstStyle/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'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Vualzou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kuan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un!'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'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Vualzou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kuan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un!'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makaipa'n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chi;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thupiak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kuan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gam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luah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pah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He,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51755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TUMLAM PHAIZANG A PAN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29839" y="1905711"/>
            <a:ext cx="10947163" cy="4289989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la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ging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sawnsawn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Mualte’n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ging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lasawn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la,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He,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23977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TUMLAM PHAIZANG A PAN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29839" y="1495018"/>
            <a:ext cx="10947163" cy="5170702"/>
          </a:xfrm>
        </p:spPr>
        <p:txBody>
          <a:bodyPr anchor="ctr">
            <a:normAutofit fontScale="92500" lnSpcReduction="10000"/>
          </a:bodyPr>
          <a:lstStyle/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'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Vualzou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kuan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un!'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'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Vualzou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kuan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un!'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makaipa'n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chi;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thupiak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kuan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gam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luah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pah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He,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31477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TUMLAM PHAIZANG A PAN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29839" y="1905711"/>
            <a:ext cx="10947163" cy="4289989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hangsante’n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za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un,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ging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lei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lingsak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la,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88641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TUMLAM PHAIZANG A PAN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29839" y="1905711"/>
            <a:ext cx="10947163" cy="4289989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Pang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ngam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 in ding un,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hasot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la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sa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un;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la,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He,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50319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TUMLAM PHAIZANG A PAN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29839" y="1495018"/>
            <a:ext cx="10947163" cy="5170702"/>
          </a:xfrm>
        </p:spPr>
        <p:txBody>
          <a:bodyPr anchor="ctr">
            <a:normAutofit fontScale="92500" lnSpcReduction="10000"/>
          </a:bodyPr>
          <a:lstStyle/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'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Vualzou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kuan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un!'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'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Vualzou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kuan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un!'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makaipa'n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chi;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thupiak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kuan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gam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luah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pah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He,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13527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TUMLAM PHAIZANG A PAN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29839" y="1905711"/>
            <a:ext cx="10947163" cy="4289989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kou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lak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' pang un,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Gilou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milian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phuk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894011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TUMLAM PHAIZANG A PAN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29839" y="1905711"/>
            <a:ext cx="10947163" cy="4289989"/>
          </a:xfrm>
        </p:spPr>
        <p:txBody>
          <a:bodyPr anchor="ctr">
            <a:normAutofit/>
          </a:bodyPr>
          <a:lstStyle/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Setan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puanlap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lenna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',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Pengkul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ding;</a:t>
            </a:r>
          </a:p>
          <a:p>
            <a:pPr algn="l"/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la,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400" dirty="0">
                <a:latin typeface="Vollkorn" pitchFamily="2" charset="0"/>
                <a:ea typeface="Vollkorn" pitchFamily="2" charset="0"/>
              </a:rPr>
              <a:t>He,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40100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22148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TUMLAM PHAIZANG A PAN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29839" y="1495018"/>
            <a:ext cx="10947163" cy="5170702"/>
          </a:xfrm>
        </p:spPr>
        <p:txBody>
          <a:bodyPr anchor="ctr">
            <a:normAutofit fontScale="92500" lnSpcReduction="10000"/>
          </a:bodyPr>
          <a:lstStyle/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'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Vualzou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kuan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un!'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'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Vualzou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kuan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un!'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ei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makaipa'n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chi;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thupiak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kuan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gam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luah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pah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400" b="1" i="1" dirty="0">
                <a:latin typeface="Vollkorn" pitchFamily="2" charset="0"/>
                <a:ea typeface="Vollkorn" pitchFamily="2" charset="0"/>
              </a:rPr>
              <a:t>He,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400" b="1" i="1" dirty="0" err="1">
                <a:latin typeface="Vollkorn" pitchFamily="2" charset="0"/>
                <a:ea typeface="Vollkorn" pitchFamily="2" charset="0"/>
              </a:rPr>
              <a:t>muanhuaina</a:t>
            </a:r>
            <a:r>
              <a:rPr lang="en-IN" sz="5400" b="1" i="1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54424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377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9</cp:revision>
  <dcterms:created xsi:type="dcterms:W3CDTF">2022-02-19T05:08:05Z</dcterms:created>
  <dcterms:modified xsi:type="dcterms:W3CDTF">2024-04-08T12:09:26Z</dcterms:modified>
</cp:coreProperties>
</file>