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159075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411)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Tumlam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phaizang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Theihsakna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Tuailai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khebul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37040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Gospel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phuangzak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8215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495018"/>
            <a:ext cx="10947163" cy="5170702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makaipa'n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chi;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5175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sawnsawn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Mualte’n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lasawn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2397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495018"/>
            <a:ext cx="10947163" cy="5170702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makaipa'n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chi;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3147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hangsante’n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lei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lingsak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8864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Pang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in ding un,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hasot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5031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495018"/>
            <a:ext cx="10947163" cy="5170702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makaipa'n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chi;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1352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pang un,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milian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89401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905711"/>
            <a:ext cx="10947163" cy="4289989"/>
          </a:xfrm>
        </p:spPr>
        <p:txBody>
          <a:bodyPr anchor="ctr"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Setan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puanlap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Pengkul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4010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2214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TUMLAM PHAIZANG A PAN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9839" y="1495018"/>
            <a:ext cx="10947163" cy="5170702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'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un!'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makaipa'n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chi;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gam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He,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muanhuaina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5442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377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9</cp:revision>
  <dcterms:created xsi:type="dcterms:W3CDTF">2022-02-19T05:08:05Z</dcterms:created>
  <dcterms:modified xsi:type="dcterms:W3CDTF">2024-04-08T12:09:26Z</dcterms:modified>
</cp:coreProperties>
</file>