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763ED99-0A4D-594E-AB76-2F963055A243}"/>
              </a:ext>
            </a:extLst>
          </p:cNvPr>
          <p:cNvSpPr txBox="1"/>
          <p:nvPr/>
        </p:nvSpPr>
        <p:spPr>
          <a:xfrm>
            <a:off x="152399" y="1031771"/>
            <a:ext cx="118872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BIAKNA LATE 402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8564" y="1732846"/>
            <a:ext cx="11169354" cy="3745008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vangla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Setan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teengte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sang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zatam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hotdam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ding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Haksa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mahleh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muangzaw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ding?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8564" y="1732846"/>
            <a:ext cx="11169354" cy="3745008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“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hi, (2)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kuankhia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gen un;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Ngai un,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K'on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hi.”</a:t>
            </a:r>
          </a:p>
        </p:txBody>
      </p:sp>
    </p:spTree>
    <p:extLst>
      <p:ext uri="{BB962C8B-B14F-4D97-AF65-F5344CB8AC3E}">
        <p14:creationId xmlns:p14="http://schemas.microsoft.com/office/powerpoint/2010/main" val="258690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5751" y="1519201"/>
            <a:ext cx="11740497" cy="3745008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En un,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sepna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sepaihte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Khristiante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aw, thou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gawmkhawm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suut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Gospel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un.</a:t>
            </a:r>
          </a:p>
        </p:txBody>
      </p:sp>
    </p:spTree>
    <p:extLst>
      <p:ext uri="{BB962C8B-B14F-4D97-AF65-F5344CB8AC3E}">
        <p14:creationId xmlns:p14="http://schemas.microsoft.com/office/powerpoint/2010/main" val="62977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8564" y="1732846"/>
            <a:ext cx="11169354" cy="3745008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“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hi, (2)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kuankhia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gen un;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Ngai un,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K'on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hi.”</a:t>
            </a:r>
          </a:p>
        </p:txBody>
      </p:sp>
    </p:spTree>
    <p:extLst>
      <p:ext uri="{BB962C8B-B14F-4D97-AF65-F5344CB8AC3E}">
        <p14:creationId xmlns:p14="http://schemas.microsoft.com/office/powerpoint/2010/main" val="145462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3107" y="1519201"/>
            <a:ext cx="11425727" cy="3745008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ding?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aw'n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ding?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gingkik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lauhuai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pan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un.</a:t>
            </a:r>
          </a:p>
        </p:txBody>
      </p:sp>
    </p:spTree>
    <p:extLst>
      <p:ext uri="{BB962C8B-B14F-4D97-AF65-F5344CB8AC3E}">
        <p14:creationId xmlns:p14="http://schemas.microsoft.com/office/powerpoint/2010/main" val="110084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8564" y="1732846"/>
            <a:ext cx="11169354" cy="3745008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“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hi, (2)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kuankhia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gen un;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Ngai un,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K'on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hi.”</a:t>
            </a:r>
          </a:p>
        </p:txBody>
      </p:sp>
    </p:spTree>
    <p:extLst>
      <p:ext uri="{BB962C8B-B14F-4D97-AF65-F5344CB8AC3E}">
        <p14:creationId xmlns:p14="http://schemas.microsoft.com/office/powerpoint/2010/main" val="405190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3107" y="1519201"/>
            <a:ext cx="11425727" cy="3745008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namchihta'n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 chia,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Vualzou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la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Tatte'n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kipahpi'n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kikou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Halleluiah,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kumpi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573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152399" y="266116"/>
            <a:ext cx="1188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GAM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VANGLA A </a:t>
            </a:r>
            <a:r>
              <a:rPr lang="en-US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SETAN </a:t>
            </a:r>
            <a:r>
              <a:rPr lang="en-US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KHUAMIAL</a:t>
            </a:r>
            <a:endParaRPr lang="en-IN" sz="4400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78564" y="1732846"/>
            <a:ext cx="11169354" cy="3745008"/>
          </a:xfrm>
        </p:spPr>
        <p:txBody>
          <a:bodyPr anchor="ctr">
            <a:normAutofit/>
          </a:bodyPr>
          <a:lstStyle/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“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kiang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piak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hi, (2)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Gam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kuankhia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gen un;</a:t>
            </a:r>
          </a:p>
          <a:p>
            <a:r>
              <a:rPr lang="en-IN" sz="4800" b="1" i="1" dirty="0">
                <a:latin typeface="Vollkorn" pitchFamily="2" charset="0"/>
                <a:ea typeface="Vollkorn" pitchFamily="2" charset="0"/>
              </a:rPr>
              <a:t>Ngai un,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K'on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ompih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hi.”</a:t>
            </a:r>
          </a:p>
        </p:txBody>
      </p:sp>
    </p:spTree>
    <p:extLst>
      <p:ext uri="{BB962C8B-B14F-4D97-AF65-F5344CB8AC3E}">
        <p14:creationId xmlns:p14="http://schemas.microsoft.com/office/powerpoint/2010/main" val="406486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307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17</cp:revision>
  <dcterms:created xsi:type="dcterms:W3CDTF">2022-02-19T05:08:05Z</dcterms:created>
  <dcterms:modified xsi:type="dcterms:W3CDTF">2024-04-08T11:47:13Z</dcterms:modified>
</cp:coreProperties>
</file>