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napToObjects="1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7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2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9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5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2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9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4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9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6E99-F910-BE4C-B6A5-3596B4571F9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42ED3-0BE5-164E-AF9D-AECF192FC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167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5" y="229349"/>
            <a:ext cx="11874321" cy="82498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 AH 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KIPAK!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49B36F-E9B2-9D41-A275-7BD39DE5C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835" y="931086"/>
            <a:ext cx="11874320" cy="429050"/>
          </a:xfrm>
        </p:spPr>
        <p:txBody>
          <a:bodyPr/>
          <a:lstStyle/>
          <a:p>
            <a:r>
              <a:rPr lang="en-US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401)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562" y="1940943"/>
            <a:ext cx="1123159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‘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'!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zahngaihna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Ama’n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henna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phelta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tat,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banghang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lau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?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1205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5" y="229349"/>
            <a:ext cx="11874321" cy="82498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 AH 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KIPAK!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562" y="1639019"/>
            <a:ext cx="114903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gupleh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(3):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1330524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5" y="229349"/>
            <a:ext cx="11874321" cy="82498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 AH 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KIPAK!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562" y="1362974"/>
            <a:ext cx="11231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hat un!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hatna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Nisim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muanhuai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unla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Khelhna'n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sual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thutak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gum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hangsan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bitna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65303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5" y="229349"/>
            <a:ext cx="11874321" cy="82498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 AH 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KIPAK!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562" y="1639019"/>
            <a:ext cx="114903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gupleh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(3):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59998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5" y="229349"/>
            <a:ext cx="11874321" cy="82498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 AH 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KIPAK!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562" y="1362974"/>
            <a:ext cx="11231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Amah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pellou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 hi,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thuchiamte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kip hi;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van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thuchiam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den ding hi,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Chi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kigelh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kigelh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hi.</a:t>
            </a:r>
          </a:p>
        </p:txBody>
      </p:sp>
    </p:spTree>
    <p:extLst>
      <p:ext uri="{BB962C8B-B14F-4D97-AF65-F5344CB8AC3E}">
        <p14:creationId xmlns:p14="http://schemas.microsoft.com/office/powerpoint/2010/main" val="213098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5" y="229349"/>
            <a:ext cx="11874321" cy="82498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 AH 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KIPAK!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562" y="1639019"/>
            <a:ext cx="114903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gupleh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(3):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89012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5" y="229349"/>
            <a:ext cx="11874321" cy="82498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 AH 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KIPAK!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562" y="1362974"/>
            <a:ext cx="11231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un,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hatna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ah bit in,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Tu'n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kipan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r>
              <a:rPr lang="en-IN" sz="48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zawngkhal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phapen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khutsung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pan in,</a:t>
            </a:r>
          </a:p>
          <a:p>
            <a:r>
              <a:rPr lang="en-IN" sz="4800" dirty="0" err="1">
                <a:latin typeface="Vollkorn" pitchFamily="2" charset="0"/>
                <a:ea typeface="Vollkorn" pitchFamily="2" charset="0"/>
              </a:rPr>
              <a:t>Kuama'n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sutkhia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theilou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382415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D8B4E2-8C0D-4148-B0B5-569DDC7B0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35" y="229349"/>
            <a:ext cx="11874321" cy="824986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TOUPA  AH  </a:t>
            </a:r>
            <a:r>
              <a:rPr lang="en-US" sz="5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KIPAK!</a:t>
            </a:r>
            <a:endParaRPr lang="en-US" sz="5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562" y="1639019"/>
            <a:ext cx="114903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gupleh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(3):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ctr"/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Kuahiam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zou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137894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291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TOUPA  AH  KIPAK!</vt:lpstr>
      <vt:lpstr>TOUPA  AH  KIPAK!</vt:lpstr>
      <vt:lpstr>TOUPA  AH  KIPAK!</vt:lpstr>
      <vt:lpstr>TOUPA  AH  KIPAK!</vt:lpstr>
      <vt:lpstr>TOUPA  AH  KIPAK!</vt:lpstr>
      <vt:lpstr>TOUPA  AH  KIPAK!</vt:lpstr>
      <vt:lpstr>TOUPA  AH  KIPAK!</vt:lpstr>
      <vt:lpstr>TOUPA  AH  KIPAK!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 A HOIHPEN TOUPA</dc:title>
  <dc:creator>Summinlun Vualnam</dc:creator>
  <cp:lastModifiedBy>Microsoft account</cp:lastModifiedBy>
  <cp:revision>5</cp:revision>
  <dcterms:created xsi:type="dcterms:W3CDTF">2022-07-09T07:01:01Z</dcterms:created>
  <dcterms:modified xsi:type="dcterms:W3CDTF">2024-04-08T11:39:37Z</dcterms:modified>
</cp:coreProperties>
</file>