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399)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4739" y="1905712"/>
            <a:ext cx="11169353" cy="4597638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lunggulh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hatsem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delh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Hizong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4004" y="1606609"/>
            <a:ext cx="11945597" cy="4597638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kiang'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sapum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7152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4739" y="1905712"/>
            <a:ext cx="11169353" cy="4597638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ton in;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utkei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maw?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deihlam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bawl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suahtakna'ng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18505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4004" y="1606609"/>
            <a:ext cx="11945597" cy="4597638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kiang'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sapum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43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4739" y="1905712"/>
            <a:ext cx="11169353" cy="4597638"/>
          </a:xfrm>
        </p:spPr>
        <p:txBody>
          <a:bodyPr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deih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penpen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Sun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kiang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bangchi'n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5889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4004" y="1606609"/>
            <a:ext cx="11945597" cy="4597638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kiang'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sapum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00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4739" y="1905712"/>
            <a:ext cx="11169353" cy="4597638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dingleh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lungnopsak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dingdan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kuata'n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ding?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kikholhna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khebul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mu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'.</a:t>
            </a:r>
          </a:p>
        </p:txBody>
      </p:sp>
    </p:spTree>
    <p:extLst>
      <p:ext uri="{BB962C8B-B14F-4D97-AF65-F5344CB8AC3E}">
        <p14:creationId xmlns:p14="http://schemas.microsoft.com/office/powerpoint/2010/main" val="232351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MUANNA NUAM LUNGGULH IN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4004" y="1606609"/>
            <a:ext cx="11945597" cy="4597638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kiang'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sapum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227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353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2024-04-08T11:33:31Z</dcterms:modified>
</cp:coreProperties>
</file>