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159075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399)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4739" y="1905712"/>
            <a:ext cx="11169353" cy="4597638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lunggulh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hatsem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delh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lungsim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Hizong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4004" y="1606609"/>
            <a:ext cx="11945597" cy="4597638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kiang'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lungtang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sapum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715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4739" y="1905712"/>
            <a:ext cx="11169353" cy="4597638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ton in;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utkei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maw?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deihlam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bawl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suahtakna'ng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18505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4004" y="1606609"/>
            <a:ext cx="11945597" cy="4597638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kiang'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lungtang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sapum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143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4739" y="1905712"/>
            <a:ext cx="11169353" cy="4597638"/>
          </a:xfrm>
        </p:spPr>
        <p:txBody>
          <a:bodyPr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vualzawlna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deih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Vualzawlna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penpen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Sun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kiang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bangchi'n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5889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4004" y="1606609"/>
            <a:ext cx="11945597" cy="4597638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kiang'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lungtang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sapum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0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4739" y="1905712"/>
            <a:ext cx="11169353" cy="4597638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dingleh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lungnopsak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dingdan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kuata'n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ding?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kikholhna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khebul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mu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232351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MUANNA NUAM LUNGGULH IN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4004" y="1606609"/>
            <a:ext cx="11945597" cy="4597638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kiang'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lungtang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vek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sapum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khawlna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722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353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2022-02-19T05:08:05Z</dcterms:created>
  <dcterms:modified xsi:type="dcterms:W3CDTF">2024-04-08T11:33:31Z</dcterms:modified>
</cp:coreProperties>
</file>